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D6D4"/>
    <a:srgbClr val="D2E6E5"/>
    <a:srgbClr val="439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E4CC64-8354-41C4-BC37-649CF639259D}" v="8" dt="2026-06-10T16:11:38.1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150" d="100"/>
          <a:sy n="150" d="100"/>
        </p:scale>
        <p:origin x="5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 GRAMAGLIA" userId="08d44057-2677-40b6-86d0-d9c1362aebad" providerId="ADAL" clId="{51CC0A0E-1507-4A53-BE54-6F163C637C0E}"/>
    <pc:docChg chg="undo custSel addSld delSld modSld">
      <pc:chgData name="MARCO GRAMAGLIA" userId="08d44057-2677-40b6-86d0-d9c1362aebad" providerId="ADAL" clId="{51CC0A0E-1507-4A53-BE54-6F163C637C0E}" dt="2026-06-10T16:11:39.650" v="67" actId="1076"/>
      <pc:docMkLst>
        <pc:docMk/>
      </pc:docMkLst>
      <pc:sldChg chg="addSp delSp modSp new mod">
        <pc:chgData name="MARCO GRAMAGLIA" userId="08d44057-2677-40b6-86d0-d9c1362aebad" providerId="ADAL" clId="{51CC0A0E-1507-4A53-BE54-6F163C637C0E}" dt="2026-06-10T16:10:38.762" v="54" actId="27803"/>
        <pc:sldMkLst>
          <pc:docMk/>
          <pc:sldMk cId="422459618" sldId="256"/>
        </pc:sldMkLst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9" creationId="{6D1490D0-0110-B705-04FF-16733A53F0CA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10" creationId="{0475F3A2-4F8B-099D-FEF7-754F7B0ACD85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13" creationId="{A53156A1-E09E-2DC4-777D-A4B9B7FF0F42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15" creationId="{6303995E-3EEF-9B93-8D4B-6BB887D32BAA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16" creationId="{75320F18-4DBD-A355-BE28-F9920D3154BE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20" creationId="{C1B281EA-7D1C-F1FA-A82B-52C49BFE678B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21" creationId="{4A0B93D3-07BB-1FFF-3785-281DA794F66E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22" creationId="{583C6FCE-0CC1-9CD1-E359-9E47BCA1CB77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23" creationId="{1DB4C096-026B-ADF3-CA17-76FFDA70F477}"/>
          </ac:spMkLst>
        </pc:spChg>
        <pc:spChg chg="mod">
          <ac:chgData name="MARCO GRAMAGLIA" userId="08d44057-2677-40b6-86d0-d9c1362aebad" providerId="ADAL" clId="{51CC0A0E-1507-4A53-BE54-6F163C637C0E}" dt="2026-06-10T16:10:38.762" v="54" actId="27803"/>
          <ac:spMkLst>
            <pc:docMk/>
            <pc:sldMk cId="422459618" sldId="256"/>
            <ac:spMk id="26" creationId="{B12F597C-D618-2212-A206-52A1B0E2FCAA}"/>
          </ac:spMkLst>
        </pc:spChg>
        <pc:picChg chg="add del mod">
          <ac:chgData name="MARCO GRAMAGLIA" userId="08d44057-2677-40b6-86d0-d9c1362aebad" providerId="ADAL" clId="{51CC0A0E-1507-4A53-BE54-6F163C637C0E}" dt="2026-06-10T16:10:32.867" v="51" actId="478"/>
          <ac:picMkLst>
            <pc:docMk/>
            <pc:sldMk cId="422459618" sldId="256"/>
            <ac:picMk id="3" creationId="{3A6A4C4B-1324-6404-3170-E22D2CDA0D91}"/>
          </ac:picMkLst>
        </pc:picChg>
        <pc:picChg chg="add mod">
          <ac:chgData name="MARCO GRAMAGLIA" userId="08d44057-2677-40b6-86d0-d9c1362aebad" providerId="ADAL" clId="{51CC0A0E-1507-4A53-BE54-6F163C637C0E}" dt="2026-06-10T16:10:35.728" v="53"/>
          <ac:picMkLst>
            <pc:docMk/>
            <pc:sldMk cId="422459618" sldId="256"/>
            <ac:picMk id="5" creationId="{5C1EC8E7-6C13-7DC4-05D5-2629F8E53EFC}"/>
          </ac:picMkLst>
        </pc:picChg>
      </pc:sldChg>
      <pc:sldChg chg="del">
        <pc:chgData name="MARCO GRAMAGLIA" userId="08d44057-2677-40b6-86d0-d9c1362aebad" providerId="ADAL" clId="{51CC0A0E-1507-4A53-BE54-6F163C637C0E}" dt="2026-06-10T15:15:20.344" v="8" actId="47"/>
        <pc:sldMkLst>
          <pc:docMk/>
          <pc:sldMk cId="1015050132" sldId="256"/>
        </pc:sldMkLst>
      </pc:sldChg>
      <pc:sldChg chg="addSp delSp modSp new mod">
        <pc:chgData name="MARCO GRAMAGLIA" userId="08d44057-2677-40b6-86d0-d9c1362aebad" providerId="ADAL" clId="{51CC0A0E-1507-4A53-BE54-6F163C637C0E}" dt="2026-06-10T16:10:57.477" v="58" actId="27803"/>
        <pc:sldMkLst>
          <pc:docMk/>
          <pc:sldMk cId="3270802353" sldId="257"/>
        </pc:sldMkLst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6" creationId="{BAEDFEF7-B1C4-1E61-2D62-D747BE6138E7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9" creationId="{0BBC7F05-3FD6-67C0-889B-5D8E0589B9C6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1" creationId="{871FA07F-2876-26E5-42CF-0CAD7FF87B69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2" creationId="{879A8E70-3F7E-6460-4485-756377467DD7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3" creationId="{EBC417C4-0866-C5DB-2710-C3A07A6B1BCC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5" creationId="{5FADF7B4-3434-5234-A704-C2B7533A38B0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6" creationId="{76EF1574-3438-8EE8-2F8E-1D860B5CECA5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7" creationId="{C7ED1265-AEDF-ADB8-9C6C-2EFFA25966BD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8" creationId="{12827EBC-1587-CC73-065E-3F40294FBCAE}"/>
          </ac:spMkLst>
        </pc:spChg>
        <pc:spChg chg="mod">
          <ac:chgData name="MARCO GRAMAGLIA" userId="08d44057-2677-40b6-86d0-d9c1362aebad" providerId="ADAL" clId="{51CC0A0E-1507-4A53-BE54-6F163C637C0E}" dt="2026-06-10T16:10:57.477" v="58" actId="27803"/>
          <ac:spMkLst>
            <pc:docMk/>
            <pc:sldMk cId="3270802353" sldId="257"/>
            <ac:spMk id="19" creationId="{BF7A9947-E0AB-7AAB-4072-8515EDCBD433}"/>
          </ac:spMkLst>
        </pc:spChg>
        <pc:picChg chg="add mod">
          <ac:chgData name="MARCO GRAMAGLIA" userId="08d44057-2677-40b6-86d0-d9c1362aebad" providerId="ADAL" clId="{51CC0A0E-1507-4A53-BE54-6F163C637C0E}" dt="2026-06-10T16:10:55.521" v="57"/>
          <ac:picMkLst>
            <pc:docMk/>
            <pc:sldMk cId="3270802353" sldId="257"/>
            <ac:picMk id="3" creationId="{447A685D-23DC-BBAA-4750-88B4DD9AF500}"/>
          </ac:picMkLst>
        </pc:picChg>
      </pc:sldChg>
      <pc:sldChg chg="addSp modSp del mod">
        <pc:chgData name="MARCO GRAMAGLIA" userId="08d44057-2677-40b6-86d0-d9c1362aebad" providerId="ADAL" clId="{51CC0A0E-1507-4A53-BE54-6F163C637C0E}" dt="2026-06-10T16:10:11.170" v="44" actId="47"/>
        <pc:sldMkLst>
          <pc:docMk/>
          <pc:sldMk cId="3769241317" sldId="257"/>
        </pc:sldMkLst>
        <pc:spChg chg="mod">
          <ac:chgData name="MARCO GRAMAGLIA" userId="08d44057-2677-40b6-86d0-d9c1362aebad" providerId="ADAL" clId="{51CC0A0E-1507-4A53-BE54-6F163C637C0E}" dt="2026-06-10T15:14:28.171" v="2" actId="207"/>
          <ac:spMkLst>
            <pc:docMk/>
            <pc:sldMk cId="3769241317" sldId="257"/>
            <ac:spMk id="5" creationId="{74E98953-24A1-CE86-729D-F1661095051C}"/>
          </ac:spMkLst>
        </pc:spChg>
        <pc:spChg chg="mod">
          <ac:chgData name="MARCO GRAMAGLIA" userId="08d44057-2677-40b6-86d0-d9c1362aebad" providerId="ADAL" clId="{51CC0A0E-1507-4A53-BE54-6F163C637C0E}" dt="2026-06-10T15:28:16.909" v="42" actId="207"/>
          <ac:spMkLst>
            <pc:docMk/>
            <pc:sldMk cId="3769241317" sldId="257"/>
            <ac:spMk id="6" creationId="{44E1CF91-27A5-23FA-B09F-E0D70F44E170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26" creationId="{8098C1C2-3A21-731B-E770-4C2FC7451D9B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27" creationId="{32C46CBF-2F6F-E2A4-635E-04A5E98033AB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28" creationId="{F7001D99-DA9D-F516-5304-D501870D2669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29" creationId="{AB2F31A4-7FD4-8277-6FC9-E8B76DD60802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31" creationId="{9EAF38B9-7343-F028-84BB-E922A8D0690E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34" creationId="{F17A2964-A55D-FE9F-6D71-3C124AB4DFD1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36" creationId="{310DA090-9646-4D4A-9EF2-7713573A3742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38" creationId="{5F7DA5DE-9826-4B8C-560C-BBAFB7AAEACB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40" creationId="{D7BB50B8-EEF4-5EC2-3756-3A54CB95F966}"/>
          </ac:spMkLst>
        </pc:spChg>
        <pc:spChg chg="mod">
          <ac:chgData name="MARCO GRAMAGLIA" userId="08d44057-2677-40b6-86d0-d9c1362aebad" providerId="ADAL" clId="{51CC0A0E-1507-4A53-BE54-6F163C637C0E}" dt="2026-06-10T15:22:50.987" v="12"/>
          <ac:spMkLst>
            <pc:docMk/>
            <pc:sldMk cId="3769241317" sldId="257"/>
            <ac:spMk id="42" creationId="{7F07D682-F961-04AC-F127-6799C7047815}"/>
          </ac:spMkLst>
        </pc:spChg>
      </pc:sldChg>
      <pc:sldChg chg="addSp delSp modSp add del mod modShow">
        <pc:chgData name="MARCO GRAMAGLIA" userId="08d44057-2677-40b6-86d0-d9c1362aebad" providerId="ADAL" clId="{51CC0A0E-1507-4A53-BE54-6F163C637C0E}" dt="2026-06-10T16:10:11.801" v="45" actId="47"/>
        <pc:sldMkLst>
          <pc:docMk/>
          <pc:sldMk cId="1002150983" sldId="258"/>
        </pc:sldMkLst>
        <pc:spChg chg="mod">
          <ac:chgData name="MARCO GRAMAGLIA" userId="08d44057-2677-40b6-86d0-d9c1362aebad" providerId="ADAL" clId="{51CC0A0E-1507-4A53-BE54-6F163C637C0E}" dt="2026-06-10T15:25:25.929" v="40" actId="12788"/>
          <ac:spMkLst>
            <pc:docMk/>
            <pc:sldMk cId="1002150983" sldId="258"/>
            <ac:spMk id="5" creationId="{DAD0E19B-79BC-D6FF-243D-20183068314B}"/>
          </ac:spMkLst>
        </pc:spChg>
        <pc:spChg chg="del">
          <ac:chgData name="MARCO GRAMAGLIA" userId="08d44057-2677-40b6-86d0-d9c1362aebad" providerId="ADAL" clId="{51CC0A0E-1507-4A53-BE54-6F163C637C0E}" dt="2026-06-10T15:22:59.628" v="15" actId="478"/>
          <ac:spMkLst>
            <pc:docMk/>
            <pc:sldMk cId="1002150983" sldId="258"/>
            <ac:spMk id="6" creationId="{3A42146E-C393-55ED-8F18-CE7881F62106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7" creationId="{F693CEE2-30AE-4534-A251-E36B0BCC68AF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9" creationId="{8466FE08-89E3-9765-9828-10F743B2E866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1" creationId="{90BC846E-1428-447C-1CD1-8856E346665C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3" creationId="{5563B08A-66A6-F0A9-86E7-7DB7127CB16B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4" creationId="{0E862D5E-D3B4-690B-2D39-E0AB027814DA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5" creationId="{A8BC6090-3439-2E54-33C6-7561D81845BF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6" creationId="{CF8BD139-7BB5-3FA4-D4E4-92FAE297D9DB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18" creationId="{FEDD1DF5-1F28-373D-E8E4-6D9D48334785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20" creationId="{3B96DAF0-EDE6-B040-3AF4-A7C648CFBC1A}"/>
          </ac:spMkLst>
        </pc:spChg>
        <pc:spChg chg="mod">
          <ac:chgData name="MARCO GRAMAGLIA" userId="08d44057-2677-40b6-86d0-d9c1362aebad" providerId="ADAL" clId="{51CC0A0E-1507-4A53-BE54-6F163C637C0E}" dt="2026-06-10T15:24:13.191" v="31" actId="165"/>
          <ac:spMkLst>
            <pc:docMk/>
            <pc:sldMk cId="1002150983" sldId="258"/>
            <ac:spMk id="21" creationId="{57499040-D3DC-D49B-F26D-9D2A43929D13}"/>
          </ac:spMkLst>
        </pc:spChg>
        <pc:spChg chg="add del mod ord topLvl">
          <ac:chgData name="MARCO GRAMAGLIA" userId="08d44057-2677-40b6-86d0-d9c1362aebad" providerId="ADAL" clId="{51CC0A0E-1507-4A53-BE54-6F163C637C0E}" dt="2026-06-10T15:25:30.076" v="41" actId="478"/>
          <ac:spMkLst>
            <pc:docMk/>
            <pc:sldMk cId="1002150983" sldId="258"/>
            <ac:spMk id="23" creationId="{E16687D2-79DE-0A3F-1DA6-ACB866030833}"/>
          </ac:spMkLst>
        </pc:spChg>
        <pc:grpChg chg="mod">
          <ac:chgData name="MARCO GRAMAGLIA" userId="08d44057-2677-40b6-86d0-d9c1362aebad" providerId="ADAL" clId="{51CC0A0E-1507-4A53-BE54-6F163C637C0E}" dt="2026-06-10T15:23:01.968" v="16" actId="1076"/>
          <ac:grpSpMkLst>
            <pc:docMk/>
            <pc:sldMk cId="1002150983" sldId="258"/>
            <ac:grpSpMk id="2" creationId="{F7885BFE-90D6-EF52-FAE5-2E7ABD9F0DDA}"/>
          </ac:grpSpMkLst>
        </pc:grpChg>
        <pc:grpChg chg="mod topLvl">
          <ac:chgData name="MARCO GRAMAGLIA" userId="08d44057-2677-40b6-86d0-d9c1362aebad" providerId="ADAL" clId="{51CC0A0E-1507-4A53-BE54-6F163C637C0E}" dt="2026-06-10T15:25:30.076" v="41" actId="478"/>
          <ac:grpSpMkLst>
            <pc:docMk/>
            <pc:sldMk cId="1002150983" sldId="258"/>
            <ac:grpSpMk id="3" creationId="{DACEA37F-C7B9-195B-6639-364D25A84C07}"/>
          </ac:grpSpMkLst>
        </pc:grpChg>
        <pc:grpChg chg="del">
          <ac:chgData name="MARCO GRAMAGLIA" userId="08d44057-2677-40b6-86d0-d9c1362aebad" providerId="ADAL" clId="{51CC0A0E-1507-4A53-BE54-6F163C637C0E}" dt="2026-06-10T15:22:59.628" v="15" actId="478"/>
          <ac:grpSpMkLst>
            <pc:docMk/>
            <pc:sldMk cId="1002150983" sldId="258"/>
            <ac:grpSpMk id="4" creationId="{9E11C9DC-14B5-AE68-C915-8FE75D408AB8}"/>
          </ac:grpSpMkLst>
        </pc:grpChg>
        <pc:grpChg chg="add del mod">
          <ac:chgData name="MARCO GRAMAGLIA" userId="08d44057-2677-40b6-86d0-d9c1362aebad" providerId="ADAL" clId="{51CC0A0E-1507-4A53-BE54-6F163C637C0E}" dt="2026-06-10T15:25:30.076" v="41" actId="478"/>
          <ac:grpSpMkLst>
            <pc:docMk/>
            <pc:sldMk cId="1002150983" sldId="258"/>
            <ac:grpSpMk id="24" creationId="{3B0B0059-3A39-929F-07D0-FAC835A854A1}"/>
          </ac:grpSpMkLst>
        </pc:grpChg>
      </pc:sldChg>
      <pc:sldChg chg="addSp delSp modSp new mod">
        <pc:chgData name="MARCO GRAMAGLIA" userId="08d44057-2677-40b6-86d0-d9c1362aebad" providerId="ADAL" clId="{51CC0A0E-1507-4A53-BE54-6F163C637C0E}" dt="2026-06-10T16:11:20.692" v="62" actId="27803"/>
        <pc:sldMkLst>
          <pc:docMk/>
          <pc:sldMk cId="1506273366" sldId="258"/>
        </pc:sldMkLst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7" creationId="{4EEA1AD4-579E-04DB-C693-104E7D002550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8" creationId="{304751C2-520B-8F94-0D2F-8E87C86609F6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9" creationId="{C1F9B1FB-8E88-97C8-B9CA-C513A69FA6DB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0" creationId="{96555385-65B0-A0A4-98A7-02242065CCE7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1" creationId="{B247BD1F-0A52-CF5F-93D5-236DC95F2361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3" creationId="{834C0813-B226-6EA2-CE68-61E06AF37357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4" creationId="{DE0655FC-074A-A801-FAF9-4D27C18D1ADC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5" creationId="{CC9AACF8-7F50-CBF2-E211-647055F24E24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6" creationId="{0E71D87E-1B1A-5B41-D884-4B87C40DC040}"/>
          </ac:spMkLst>
        </pc:spChg>
        <pc:spChg chg="mod">
          <ac:chgData name="MARCO GRAMAGLIA" userId="08d44057-2677-40b6-86d0-d9c1362aebad" providerId="ADAL" clId="{51CC0A0E-1507-4A53-BE54-6F163C637C0E}" dt="2026-06-10T16:11:20.692" v="62" actId="27803"/>
          <ac:spMkLst>
            <pc:docMk/>
            <pc:sldMk cId="1506273366" sldId="258"/>
            <ac:spMk id="19" creationId="{8EA4EB0A-8FAD-FE38-187F-A3CA19F6A8A8}"/>
          </ac:spMkLst>
        </pc:spChg>
        <pc:picChg chg="add mod">
          <ac:chgData name="MARCO GRAMAGLIA" userId="08d44057-2677-40b6-86d0-d9c1362aebad" providerId="ADAL" clId="{51CC0A0E-1507-4A53-BE54-6F163C637C0E}" dt="2026-06-10T16:11:18.417" v="61"/>
          <ac:picMkLst>
            <pc:docMk/>
            <pc:sldMk cId="1506273366" sldId="258"/>
            <ac:picMk id="3" creationId="{A3B10C8E-F6B8-D30F-51B9-2C41A135B6AC}"/>
          </ac:picMkLst>
        </pc:picChg>
      </pc:sldChg>
      <pc:sldChg chg="addSp delSp modSp new mod">
        <pc:chgData name="MARCO GRAMAGLIA" userId="08d44057-2677-40b6-86d0-d9c1362aebad" providerId="ADAL" clId="{51CC0A0E-1507-4A53-BE54-6F163C637C0E}" dt="2026-06-10T16:11:39.650" v="67" actId="1076"/>
        <pc:sldMkLst>
          <pc:docMk/>
          <pc:sldMk cId="2487816379" sldId="259"/>
        </pc:sldMkLst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5" creationId="{D76B24A2-88B6-3493-FF34-28117B92866A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6" creationId="{82001881-87DA-7B86-DAFD-7AB426FCDF1D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8" creationId="{138E0BE9-8B43-9EAA-C4C3-10CF92421AD8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9" creationId="{9E423156-085A-B5D4-B375-73E26734BE05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11" creationId="{AE0A190C-39F3-1687-2A94-C7B47DD93274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12" creationId="{FE157335-2510-1F31-8E1B-7DD0B57BB2E6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16" creationId="{7E6F1BA9-BDC6-9471-B439-3478919598A8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17" creationId="{4880C9C0-E077-7254-2866-A7DA85203BAC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19" creationId="{07F268AC-FF47-95F7-21E3-B5383E10684C}"/>
          </ac:spMkLst>
        </pc:spChg>
        <pc:spChg chg="mod">
          <ac:chgData name="MARCO GRAMAGLIA" userId="08d44057-2677-40b6-86d0-d9c1362aebad" providerId="ADAL" clId="{51CC0A0E-1507-4A53-BE54-6F163C637C0E}" dt="2026-06-10T16:11:38.131" v="66" actId="27803"/>
          <ac:spMkLst>
            <pc:docMk/>
            <pc:sldMk cId="2487816379" sldId="259"/>
            <ac:spMk id="20" creationId="{8AD148AE-AA09-0B18-CCAF-746A99311CB6}"/>
          </ac:spMkLst>
        </pc:spChg>
        <pc:grpChg chg="mod">
          <ac:chgData name="MARCO GRAMAGLIA" userId="08d44057-2677-40b6-86d0-d9c1362aebad" providerId="ADAL" clId="{51CC0A0E-1507-4A53-BE54-6F163C637C0E}" dt="2026-06-10T16:11:39.650" v="67" actId="1076"/>
          <ac:grpSpMkLst>
            <pc:docMk/>
            <pc:sldMk cId="2487816379" sldId="259"/>
            <ac:grpSpMk id="4" creationId="{8D96ACDF-9FDC-7696-F17E-E55FF1103615}"/>
          </ac:grpSpMkLst>
        </pc:grpChg>
        <pc:picChg chg="add mod">
          <ac:chgData name="MARCO GRAMAGLIA" userId="08d44057-2677-40b6-86d0-d9c1362aebad" providerId="ADAL" clId="{51CC0A0E-1507-4A53-BE54-6F163C637C0E}" dt="2026-06-10T16:11:36.436" v="65"/>
          <ac:picMkLst>
            <pc:docMk/>
            <pc:sldMk cId="2487816379" sldId="259"/>
            <ac:picMk id="3" creationId="{300BEB19-1BD9-7B36-4ED8-7E9DC0F3A5A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7FEE-CC40-F927-8742-BF715E59F5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83A079-2A54-8C90-5FED-7B565DF67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A5A975-0DF8-1C46-FC8B-58FCA7DDB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265F6-C832-4301-C74C-F53003D0C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7478D-B0AC-5FC9-BE1F-16707B70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11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B731B-6562-1C6E-1AA7-F8537667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0C76EA-2C9D-D997-667F-FB9F9FEA5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5AB7A-7116-93D0-B890-0FBC2682E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1D255-ACCC-2F63-375D-44B4AEB77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ADC4C-167E-D0EB-74ED-D71417766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90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1C73C3-255A-0549-79D0-001F4ACD3A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DA8CA0-BB2B-1C24-3EB8-702F3B7C1C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949B0-F33C-767A-3F0D-9D08DA058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F3CA8-8AD4-667D-D572-527DF13DF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B3A70-6F57-E736-B15E-E8059A59C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0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25309-1F54-9199-866D-F81C592C0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FD595-BDF3-4F7D-D8B5-D3EF22593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9B5E1-1DA7-F7C5-A368-573DC2EAB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3A383-F846-B532-6013-8397C2AF6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2F966-23ED-13EB-441F-1CC71BAAC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8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A01AD-865D-FCE2-0D88-5CEF1AAE8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D5AAC-CDDD-3230-D6BC-25835384E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73818-9EEF-9298-C8C5-9C5B143EE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76849-6B0E-EEEE-D098-B704B23D4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43205-EF97-FAAD-8F08-B92E9320E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574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7AD96-2795-EA0E-9176-3CECB49BE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10500-6043-C434-9231-3464CA1D71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62153-07D4-BEF1-56BB-C536F6F61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79986-EF20-E00B-3EBF-2F45E1E56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00EF0-3182-E1C5-5E65-13D7DEEE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3B96F-5ED6-173F-E584-D28141C9F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59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2A307-514B-BC2E-95F6-90BB75444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8B76E-FDEC-10E5-7175-276604F962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99F29-0414-FFD6-1568-3FC350A953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5103F7-CFB7-00C0-40E2-2446297237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98948F-D0A4-FBB4-372B-34685C5A5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E2CA7A-77A9-0EEB-B0A8-AE1166F63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FA5363-BA20-EED7-BE71-5FD96928B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67B0FF-8B26-37BD-7C56-4C3F1C7B2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80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F91F2-9514-DF87-C6B5-AFB26509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B0BDC0-84C8-9B48-8617-F412AC9E5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AD02F0-9986-816B-19EC-DDBF67D95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F25FDA-4300-847C-0ED2-69B2B4BF2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0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80DC6-D2A1-681B-6416-5496ED3D8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0D239C-7491-B5FF-2F26-1D1F289F8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AAB587-5B3C-3E8B-5DF3-4F8B1A47A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4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A40AB-A8F5-849C-CB7D-D47D3E1CA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60795-EF05-8974-9B03-EEC5D42AD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782DB-6F38-71EE-0106-588D9E120A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C2100B-E439-6D55-E603-07D6C7E6D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875028-4CAD-B248-4D3C-CB7627252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2AFA0-1F71-F78D-48C8-ECC0B5360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4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0BAA9-797B-2C5F-5555-E6691679C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4E279B-CF78-0E56-86FB-D7440DCB7D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F99CB-B83F-9B8F-1CD1-00E4E100B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585541-56EF-9BAA-3B53-6567A43B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445CC-9635-ED1D-4629-DB68708EC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70A715-232D-A57E-B0A3-01BF2653F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314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75D4EB-2AB6-F50A-29A1-BAD2C4F87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1882C4-FDB3-1F60-7819-005E44AAD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EA0A92-65C1-8BD9-101B-B4FE46AC4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75E788-B686-463E-AD81-921883C6EDD1}" type="datetimeFigureOut">
              <a:rPr lang="en-US" smtClean="0"/>
              <a:t>10-Jun-26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E51D1-03EC-C4D0-9280-B754B1789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BD1A5-85FD-1F18-688F-25EE130EC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A92971-D3FE-46AD-AF69-C3ADB9E4A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35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4">
            <a:extLst>
              <a:ext uri="{FF2B5EF4-FFF2-40B4-BE49-F238E27FC236}">
                <a16:creationId xmlns:a16="http://schemas.microsoft.com/office/drawing/2014/main" id="{D5883A08-D16C-26A5-76F4-FB0DADBBAFE1}"/>
              </a:ext>
            </a:extLst>
          </p:cNvPr>
          <p:cNvGrpSpPr/>
          <p:nvPr/>
        </p:nvGrpSpPr>
        <p:grpSpPr>
          <a:xfrm>
            <a:off x="1814512" y="1881186"/>
            <a:ext cx="8578744" cy="3099326"/>
            <a:chOff x="1814512" y="1881186"/>
            <a:chExt cx="8578744" cy="3099326"/>
          </a:xfrm>
        </p:grpSpPr>
        <p:grpSp>
          <p:nvGrpSpPr>
            <p:cNvPr id="7" name="Graphic 4">
              <a:extLst>
                <a:ext uri="{FF2B5EF4-FFF2-40B4-BE49-F238E27FC236}">
                  <a16:creationId xmlns:a16="http://schemas.microsoft.com/office/drawing/2014/main" id="{7DBA94B0-E7FB-036E-D03D-F56D7BEB830F}"/>
                </a:ext>
              </a:extLst>
            </p:cNvPr>
            <p:cNvGrpSpPr/>
            <p:nvPr/>
          </p:nvGrpSpPr>
          <p:grpSpPr>
            <a:xfrm>
              <a:off x="1814512" y="1881186"/>
              <a:ext cx="2589009" cy="3099326"/>
              <a:chOff x="1814512" y="1881186"/>
              <a:chExt cx="2589009" cy="3099326"/>
            </a:xfrm>
            <a:solidFill>
              <a:srgbClr val="43998E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96E71DD1-443B-991B-9298-B7C844505BA4}"/>
                  </a:ext>
                </a:extLst>
              </p:cNvPr>
              <p:cNvSpPr/>
              <p:nvPr/>
            </p:nvSpPr>
            <p:spPr>
              <a:xfrm flipV="1">
                <a:off x="2747453" y="4306395"/>
                <a:ext cx="751210" cy="674117"/>
              </a:xfrm>
              <a:custGeom>
                <a:avLst/>
                <a:gdLst>
                  <a:gd name="csX0" fmla="*/ 21752 w 751210"/>
                  <a:gd name="csY0" fmla="*/ 102590 h 674117"/>
                  <a:gd name="csX1" fmla="*/ 647100 w 751210"/>
                  <a:gd name="csY1" fmla="*/ 6197 h 674117"/>
                  <a:gd name="csX2" fmla="*/ 751113 w 751210"/>
                  <a:gd name="csY2" fmla="*/ 674217 h 674117"/>
                  <a:gd name="csX3" fmla="*/ 508035 w 751210"/>
                  <a:gd name="csY3" fmla="*/ 662787 h 674117"/>
                  <a:gd name="csX4" fmla="*/ -92 w 751210"/>
                  <a:gd name="csY4" fmla="*/ 111988 h 674117"/>
                  <a:gd name="csX5" fmla="*/ 21752 w 751210"/>
                  <a:gd name="csY5" fmla="*/ 102590 h 67411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51210" h="674117">
                    <a:moveTo>
                      <a:pt x="21752" y="102590"/>
                    </a:moveTo>
                    <a:cubicBezTo>
                      <a:pt x="220126" y="18516"/>
                      <a:pt x="435899" y="-14758"/>
                      <a:pt x="647100" y="6197"/>
                    </a:cubicBezTo>
                    <a:cubicBezTo>
                      <a:pt x="716569" y="221208"/>
                      <a:pt x="751620" y="446379"/>
                      <a:pt x="751113" y="674217"/>
                    </a:cubicBezTo>
                    <a:cubicBezTo>
                      <a:pt x="672881" y="652881"/>
                      <a:pt x="589823" y="648944"/>
                      <a:pt x="508035" y="662787"/>
                    </a:cubicBezTo>
                    <a:cubicBezTo>
                      <a:pt x="371637" y="453110"/>
                      <a:pt x="200187" y="267182"/>
                      <a:pt x="-92" y="111988"/>
                    </a:cubicBezTo>
                    <a:cubicBezTo>
                      <a:pt x="7147" y="108813"/>
                      <a:pt x="14513" y="105765"/>
                      <a:pt x="21752" y="10259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6D1490D0-0110-B705-04FF-16733A53F0CA}"/>
                  </a:ext>
                </a:extLst>
              </p:cNvPr>
              <p:cNvSpPr/>
              <p:nvPr/>
            </p:nvSpPr>
            <p:spPr>
              <a:xfrm flipV="1">
                <a:off x="2108771" y="4155011"/>
                <a:ext cx="1063497" cy="674750"/>
              </a:xfrm>
              <a:custGeom>
                <a:avLst/>
                <a:gdLst>
                  <a:gd name="csX0" fmla="*/ 1063393 w 1063497"/>
                  <a:gd name="csY0" fmla="*/ 532201 h 674750"/>
                  <a:gd name="csX1" fmla="*/ 1016784 w 1063497"/>
                  <a:gd name="csY1" fmla="*/ 549727 h 674750"/>
                  <a:gd name="csX2" fmla="*/ 817775 w 1063497"/>
                  <a:gd name="csY2" fmla="*/ 674822 h 674750"/>
                  <a:gd name="csX3" fmla="*/ -105 w 1063497"/>
                  <a:gd name="csY3" fmla="*/ 469082 h 674750"/>
                  <a:gd name="csX4" fmla="*/ 557552 w 1063497"/>
                  <a:gd name="csY4" fmla="*/ 71 h 674750"/>
                  <a:gd name="csX5" fmla="*/ 1063393 w 1063497"/>
                  <a:gd name="csY5" fmla="*/ 532201 h 674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1063497" h="674750">
                    <a:moveTo>
                      <a:pt x="1063393" y="532201"/>
                    </a:moveTo>
                    <a:cubicBezTo>
                      <a:pt x="1047772" y="537408"/>
                      <a:pt x="1032278" y="543250"/>
                      <a:pt x="1016784" y="549727"/>
                    </a:cubicBezTo>
                    <a:cubicBezTo>
                      <a:pt x="944013" y="580461"/>
                      <a:pt x="876576" y="622752"/>
                      <a:pt x="817775" y="674822"/>
                    </a:cubicBezTo>
                    <a:cubicBezTo>
                      <a:pt x="561870" y="560649"/>
                      <a:pt x="285137" y="491053"/>
                      <a:pt x="-105" y="469082"/>
                    </a:cubicBezTo>
                    <a:cubicBezTo>
                      <a:pt x="145183" y="273375"/>
                      <a:pt x="336572" y="112466"/>
                      <a:pt x="557552" y="71"/>
                    </a:cubicBezTo>
                    <a:cubicBezTo>
                      <a:pt x="756434" y="148788"/>
                      <a:pt x="927249" y="328493"/>
                      <a:pt x="1063393" y="53220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0475F3A2-4F8B-099D-FEF7-754F7B0ACD85}"/>
                  </a:ext>
                </a:extLst>
              </p:cNvPr>
              <p:cNvSpPr/>
              <p:nvPr/>
            </p:nvSpPr>
            <p:spPr>
              <a:xfrm flipV="1">
                <a:off x="1815528" y="3545538"/>
                <a:ext cx="1051052" cy="740410"/>
              </a:xfrm>
              <a:custGeom>
                <a:avLst/>
                <a:gdLst>
                  <a:gd name="csX0" fmla="*/ 241695 w 1051052"/>
                  <a:gd name="csY0" fmla="*/ -35 h 740410"/>
                  <a:gd name="csX1" fmla="*/ 1050939 w 1051052"/>
                  <a:gd name="csY1" fmla="*/ 190973 h 740410"/>
                  <a:gd name="csX2" fmla="*/ 903365 w 1051052"/>
                  <a:gd name="csY2" fmla="*/ 464150 h 740410"/>
                  <a:gd name="csX3" fmla="*/ -113 w 1051052"/>
                  <a:gd name="csY3" fmla="*/ 740375 h 740410"/>
                  <a:gd name="csX4" fmla="*/ 241695 w 1051052"/>
                  <a:gd name="csY4" fmla="*/ -35 h 7404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051052" h="740410">
                    <a:moveTo>
                      <a:pt x="241695" y="-35"/>
                    </a:moveTo>
                    <a:cubicBezTo>
                      <a:pt x="523254" y="16729"/>
                      <a:pt x="797320" y="81499"/>
                      <a:pt x="1050939" y="190973"/>
                    </a:cubicBezTo>
                    <a:cubicBezTo>
                      <a:pt x="980581" y="270729"/>
                      <a:pt x="930035" y="364328"/>
                      <a:pt x="903365" y="464150"/>
                    </a:cubicBezTo>
                    <a:cubicBezTo>
                      <a:pt x="590945" y="500853"/>
                      <a:pt x="287542" y="593563"/>
                      <a:pt x="-113" y="740375"/>
                    </a:cubicBezTo>
                    <a:cubicBezTo>
                      <a:pt x="10809" y="480279"/>
                      <a:pt x="94375" y="224628"/>
                      <a:pt x="241695" y="-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7204F84A-80BA-C105-DA34-4B41333AE41F}"/>
                  </a:ext>
                </a:extLst>
              </p:cNvPr>
              <p:cNvSpPr/>
              <p:nvPr/>
            </p:nvSpPr>
            <p:spPr>
              <a:xfrm flipV="1">
                <a:off x="2803461" y="3830653"/>
                <a:ext cx="369442" cy="229235"/>
              </a:xfrm>
              <a:custGeom>
                <a:avLst/>
                <a:gdLst>
                  <a:gd name="csX0" fmla="*/ 135667 w 369442"/>
                  <a:gd name="csY0" fmla="*/ -30 h 229235"/>
                  <a:gd name="csX1" fmla="*/ 369347 w 369442"/>
                  <a:gd name="csY1" fmla="*/ 127097 h 229235"/>
                  <a:gd name="csX2" fmla="*/ 307625 w 369442"/>
                  <a:gd name="csY2" fmla="*/ 220823 h 229235"/>
                  <a:gd name="csX3" fmla="*/ -96 w 369442"/>
                  <a:gd name="csY3" fmla="*/ 229205 h 229235"/>
                  <a:gd name="csX4" fmla="*/ 135667 w 369442"/>
                  <a:gd name="csY4" fmla="*/ -30 h 22923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9442" h="229235">
                    <a:moveTo>
                      <a:pt x="135667" y="-30"/>
                    </a:moveTo>
                    <a:cubicBezTo>
                      <a:pt x="216058" y="38325"/>
                      <a:pt x="294036" y="80742"/>
                      <a:pt x="369347" y="127097"/>
                    </a:cubicBezTo>
                    <a:cubicBezTo>
                      <a:pt x="343058" y="154656"/>
                      <a:pt x="322103" y="186406"/>
                      <a:pt x="307625" y="220823"/>
                    </a:cubicBezTo>
                    <a:cubicBezTo>
                      <a:pt x="205263" y="217903"/>
                      <a:pt x="102520" y="220697"/>
                      <a:pt x="-96" y="229205"/>
                    </a:cubicBezTo>
                    <a:cubicBezTo>
                      <a:pt x="26701" y="144623"/>
                      <a:pt x="73183" y="66264"/>
                      <a:pt x="135667" y="-3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2D0A13D-4F99-3431-DDA9-89B5572494D3}"/>
                  </a:ext>
                </a:extLst>
              </p:cNvPr>
              <p:cNvSpPr/>
              <p:nvPr/>
            </p:nvSpPr>
            <p:spPr>
              <a:xfrm flipV="1">
                <a:off x="1814512" y="2697178"/>
                <a:ext cx="928624" cy="1045844"/>
              </a:xfrm>
              <a:custGeom>
                <a:avLst/>
                <a:gdLst>
                  <a:gd name="csX0" fmla="*/ 887616 w 928624"/>
                  <a:gd name="csY0" fmla="*/ -163 h 1045844"/>
                  <a:gd name="csX1" fmla="*/ 928510 w 928624"/>
                  <a:gd name="csY1" fmla="*/ 316194 h 1045844"/>
                  <a:gd name="csX2" fmla="*/ 244868 w 928624"/>
                  <a:gd name="csY2" fmla="*/ 1045682 h 1045844"/>
                  <a:gd name="csX3" fmla="*/ 107582 w 928624"/>
                  <a:gd name="csY3" fmla="*/ 785713 h 1045844"/>
                  <a:gd name="csX4" fmla="*/ -115 w 928624"/>
                  <a:gd name="csY4" fmla="*/ 283682 h 1045844"/>
                  <a:gd name="csX5" fmla="*/ 887616 w 928624"/>
                  <a:gd name="csY5" fmla="*/ -163 h 10458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928624" h="1045844">
                    <a:moveTo>
                      <a:pt x="887616" y="-163"/>
                    </a:moveTo>
                    <a:cubicBezTo>
                      <a:pt x="873264" y="108168"/>
                      <a:pt x="887361" y="216880"/>
                      <a:pt x="928510" y="316194"/>
                    </a:cubicBezTo>
                    <a:cubicBezTo>
                      <a:pt x="656221" y="512409"/>
                      <a:pt x="426605" y="757392"/>
                      <a:pt x="244868" y="1045682"/>
                    </a:cubicBezTo>
                    <a:cubicBezTo>
                      <a:pt x="191655" y="963005"/>
                      <a:pt x="145808" y="876010"/>
                      <a:pt x="107582" y="785713"/>
                    </a:cubicBezTo>
                    <a:cubicBezTo>
                      <a:pt x="40271" y="627217"/>
                      <a:pt x="3696" y="457164"/>
                      <a:pt x="-115" y="283682"/>
                    </a:cubicBezTo>
                    <a:cubicBezTo>
                      <a:pt x="282079" y="134203"/>
                      <a:pt x="580148" y="38953"/>
                      <a:pt x="887616" y="-16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53156A1-E09E-2DC4-777D-A4B9B7FF0F42}"/>
                  </a:ext>
                </a:extLst>
              </p:cNvPr>
              <p:cNvSpPr/>
              <p:nvPr/>
            </p:nvSpPr>
            <p:spPr>
              <a:xfrm flipV="1">
                <a:off x="2776956" y="3474037"/>
                <a:ext cx="325209" cy="287068"/>
              </a:xfrm>
              <a:custGeom>
                <a:avLst/>
                <a:gdLst>
                  <a:gd name="csX0" fmla="*/ 7104 w 325209"/>
                  <a:gd name="csY0" fmla="*/ 11135 h 287068"/>
                  <a:gd name="csX1" fmla="*/ 313555 w 325209"/>
                  <a:gd name="csY1" fmla="*/ 594 h 287068"/>
                  <a:gd name="csX2" fmla="*/ 325112 w 325209"/>
                  <a:gd name="csY2" fmla="*/ 116037 h 287068"/>
                  <a:gd name="csX3" fmla="*/ 33520 w 325209"/>
                  <a:gd name="csY3" fmla="*/ 286979 h 287068"/>
                  <a:gd name="csX4" fmla="*/ 7104 w 325209"/>
                  <a:gd name="csY4" fmla="*/ 11135 h 2870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25209" h="287068">
                    <a:moveTo>
                      <a:pt x="7104" y="11135"/>
                    </a:moveTo>
                    <a:cubicBezTo>
                      <a:pt x="109212" y="1737"/>
                      <a:pt x="211447" y="-1692"/>
                      <a:pt x="313555" y="594"/>
                    </a:cubicBezTo>
                    <a:cubicBezTo>
                      <a:pt x="308983" y="39837"/>
                      <a:pt x="312920" y="79080"/>
                      <a:pt x="325112" y="116037"/>
                    </a:cubicBezTo>
                    <a:cubicBezTo>
                      <a:pt x="224528" y="167218"/>
                      <a:pt x="127119" y="224241"/>
                      <a:pt x="33520" y="286979"/>
                    </a:cubicBezTo>
                    <a:cubicBezTo>
                      <a:pt x="881" y="199603"/>
                      <a:pt x="-8136" y="104861"/>
                      <a:pt x="7104" y="111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4C52F56-3BB9-C543-D36C-891BC25E4878}"/>
                  </a:ext>
                </a:extLst>
              </p:cNvPr>
              <p:cNvSpPr/>
              <p:nvPr/>
            </p:nvSpPr>
            <p:spPr>
              <a:xfrm flipV="1">
                <a:off x="2108136" y="2069798"/>
                <a:ext cx="885951" cy="1286637"/>
              </a:xfrm>
              <a:custGeom>
                <a:avLst/>
                <a:gdLst>
                  <a:gd name="csX0" fmla="*/ 668294 w 885951"/>
                  <a:gd name="csY0" fmla="*/ -256 h 1286637"/>
                  <a:gd name="csX1" fmla="*/ 885845 w 885951"/>
                  <a:gd name="csY1" fmla="*/ 248029 h 1286637"/>
                  <a:gd name="csX2" fmla="*/ 667659 w 885951"/>
                  <a:gd name="csY2" fmla="*/ 1286381 h 1286637"/>
                  <a:gd name="csX3" fmla="*/ -107 w 885951"/>
                  <a:gd name="csY3" fmla="*/ 729613 h 1286637"/>
                  <a:gd name="csX4" fmla="*/ 668294 w 885951"/>
                  <a:gd name="csY4" fmla="*/ -256 h 12866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885951" h="1286637">
                    <a:moveTo>
                      <a:pt x="668294" y="-256"/>
                    </a:moveTo>
                    <a:cubicBezTo>
                      <a:pt x="721380" y="96899"/>
                      <a:pt x="795421" y="181354"/>
                      <a:pt x="885845" y="248029"/>
                    </a:cubicBezTo>
                    <a:cubicBezTo>
                      <a:pt x="736620" y="572260"/>
                      <a:pt x="663214" y="921129"/>
                      <a:pt x="667659" y="1286381"/>
                    </a:cubicBezTo>
                    <a:cubicBezTo>
                      <a:pt x="399181" y="1156841"/>
                      <a:pt x="170073" y="965833"/>
                      <a:pt x="-107" y="729613"/>
                    </a:cubicBezTo>
                    <a:cubicBezTo>
                      <a:pt x="175915" y="440688"/>
                      <a:pt x="400578" y="195578"/>
                      <a:pt x="668294" y="-256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303995E-3EEF-9B93-8D4B-6BB887D32BAA}"/>
                  </a:ext>
                </a:extLst>
              </p:cNvPr>
              <p:cNvSpPr/>
              <p:nvPr/>
            </p:nvSpPr>
            <p:spPr>
              <a:xfrm flipV="1">
                <a:off x="2843339" y="3180921"/>
                <a:ext cx="368935" cy="393699"/>
              </a:xfrm>
              <a:custGeom>
                <a:avLst/>
                <a:gdLst>
                  <a:gd name="csX0" fmla="*/ 292386 w 368935"/>
                  <a:gd name="csY0" fmla="*/ -134 h 393699"/>
                  <a:gd name="csX1" fmla="*/ 368840 w 368935"/>
                  <a:gd name="csY1" fmla="*/ 83686 h 393699"/>
                  <a:gd name="csX2" fmla="*/ 184563 w 368935"/>
                  <a:gd name="csY2" fmla="*/ 393566 h 393699"/>
                  <a:gd name="csX3" fmla="*/ -95 w 368935"/>
                  <a:gd name="csY3" fmla="*/ 172967 h 393699"/>
                  <a:gd name="csX4" fmla="*/ 292386 w 368935"/>
                  <a:gd name="csY4" fmla="*/ -134 h 39369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8935" h="393699">
                    <a:moveTo>
                      <a:pt x="292386" y="-134"/>
                    </a:moveTo>
                    <a:cubicBezTo>
                      <a:pt x="312833" y="31870"/>
                      <a:pt x="338614" y="60064"/>
                      <a:pt x="368840" y="83686"/>
                    </a:cubicBezTo>
                    <a:cubicBezTo>
                      <a:pt x="300133" y="183000"/>
                      <a:pt x="238665" y="286632"/>
                      <a:pt x="184563" y="393566"/>
                    </a:cubicBezTo>
                    <a:cubicBezTo>
                      <a:pt x="107601" y="333241"/>
                      <a:pt x="44736" y="258311"/>
                      <a:pt x="-95" y="172967"/>
                    </a:cubicBezTo>
                    <a:cubicBezTo>
                      <a:pt x="93504" y="109340"/>
                      <a:pt x="191294" y="51555"/>
                      <a:pt x="292386" y="-13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5320F18-4DBD-A355-BE28-F9920D3154BE}"/>
                  </a:ext>
                </a:extLst>
              </p:cNvPr>
              <p:cNvSpPr/>
              <p:nvPr/>
            </p:nvSpPr>
            <p:spPr>
              <a:xfrm flipV="1">
                <a:off x="3094925" y="3032712"/>
                <a:ext cx="291845" cy="416814"/>
              </a:xfrm>
              <a:custGeom>
                <a:avLst/>
                <a:gdLst>
                  <a:gd name="csX0" fmla="*/ 185712 w 291845"/>
                  <a:gd name="csY0" fmla="*/ -159 h 416814"/>
                  <a:gd name="csX1" fmla="*/ 291757 w 291845"/>
                  <a:gd name="csY1" fmla="*/ 30194 h 416814"/>
                  <a:gd name="csX2" fmla="*/ 290741 w 291845"/>
                  <a:gd name="csY2" fmla="*/ 416655 h 416814"/>
                  <a:gd name="csX3" fmla="*/ -89 w 291845"/>
                  <a:gd name="csY3" fmla="*/ 314674 h 416814"/>
                  <a:gd name="csX4" fmla="*/ 185712 w 291845"/>
                  <a:gd name="csY4" fmla="*/ -159 h 41681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91845" h="416814">
                    <a:moveTo>
                      <a:pt x="185712" y="-159"/>
                    </a:moveTo>
                    <a:cubicBezTo>
                      <a:pt x="218986" y="15081"/>
                      <a:pt x="254673" y="25368"/>
                      <a:pt x="291757" y="30194"/>
                    </a:cubicBezTo>
                    <a:cubicBezTo>
                      <a:pt x="281089" y="159226"/>
                      <a:pt x="280708" y="288512"/>
                      <a:pt x="290741" y="416655"/>
                    </a:cubicBezTo>
                    <a:cubicBezTo>
                      <a:pt x="186601" y="402812"/>
                      <a:pt x="87414" y="368014"/>
                      <a:pt x="-89" y="314674"/>
                    </a:cubicBezTo>
                    <a:cubicBezTo>
                      <a:pt x="53886" y="205835"/>
                      <a:pt x="115989" y="100679"/>
                      <a:pt x="185712" y="-159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D7617B2-AAE2-FD85-5506-16DEF0290A41}"/>
                  </a:ext>
                </a:extLst>
              </p:cNvPr>
              <p:cNvSpPr/>
              <p:nvPr/>
            </p:nvSpPr>
            <p:spPr>
              <a:xfrm flipV="1">
                <a:off x="2856480" y="1881186"/>
                <a:ext cx="956249" cy="1182640"/>
              </a:xfrm>
              <a:custGeom>
                <a:avLst/>
                <a:gdLst>
                  <a:gd name="csX0" fmla="*/ 203688 w 956249"/>
                  <a:gd name="csY0" fmla="*/ -300 h 1182640"/>
                  <a:gd name="csX1" fmla="*/ 538460 w 956249"/>
                  <a:gd name="csY1" fmla="*/ 108793 h 1182640"/>
                  <a:gd name="csX2" fmla="*/ 956163 w 956249"/>
                  <a:gd name="csY2" fmla="*/ 1172164 h 1182640"/>
                  <a:gd name="csX3" fmla="*/ 996 w 956249"/>
                  <a:gd name="csY3" fmla="*/ 1030940 h 1182640"/>
                  <a:gd name="csX4" fmla="*/ 203688 w 956249"/>
                  <a:gd name="csY4" fmla="*/ -300 h 11826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956249" h="1182640">
                    <a:moveTo>
                      <a:pt x="203688" y="-300"/>
                    </a:moveTo>
                    <a:cubicBezTo>
                      <a:pt x="304780" y="59009"/>
                      <a:pt x="418953" y="96220"/>
                      <a:pt x="538460" y="108793"/>
                    </a:cubicBezTo>
                    <a:cubicBezTo>
                      <a:pt x="582656" y="485221"/>
                      <a:pt x="722864" y="842472"/>
                      <a:pt x="956163" y="1172164"/>
                    </a:cubicBezTo>
                    <a:cubicBezTo>
                      <a:pt x="626598" y="1205438"/>
                      <a:pt x="297541" y="1156797"/>
                      <a:pt x="996" y="1030940"/>
                    </a:cubicBezTo>
                    <a:cubicBezTo>
                      <a:pt x="-9672" y="667847"/>
                      <a:pt x="58527" y="321264"/>
                      <a:pt x="203688" y="-30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EDEAFB6-B0E5-7A48-6429-556AFBDC374B}"/>
                  </a:ext>
                </a:extLst>
              </p:cNvPr>
              <p:cNvSpPr/>
              <p:nvPr/>
            </p:nvSpPr>
            <p:spPr>
              <a:xfrm flipV="1">
                <a:off x="3460700" y="3025662"/>
                <a:ext cx="330693" cy="415101"/>
              </a:xfrm>
              <a:custGeom>
                <a:avLst/>
                <a:gdLst>
                  <a:gd name="csX0" fmla="*/ 7908 w 330693"/>
                  <a:gd name="csY0" fmla="*/ 23335 h 415101"/>
                  <a:gd name="csX1" fmla="*/ 110778 w 330693"/>
                  <a:gd name="csY1" fmla="*/ -160 h 415101"/>
                  <a:gd name="csX2" fmla="*/ 330615 w 330693"/>
                  <a:gd name="csY2" fmla="*/ 355059 h 415101"/>
                  <a:gd name="csX3" fmla="*/ 8416 w 330693"/>
                  <a:gd name="csY3" fmla="*/ 414749 h 415101"/>
                  <a:gd name="csX4" fmla="*/ 7908 w 330693"/>
                  <a:gd name="csY4" fmla="*/ 23335 h 41510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30693" h="415101">
                    <a:moveTo>
                      <a:pt x="7908" y="23335"/>
                    </a:moveTo>
                    <a:cubicBezTo>
                      <a:pt x="42960" y="20286"/>
                      <a:pt x="77631" y="12286"/>
                      <a:pt x="110778" y="-160"/>
                    </a:cubicBezTo>
                    <a:cubicBezTo>
                      <a:pt x="173262" y="124427"/>
                      <a:pt x="246795" y="243172"/>
                      <a:pt x="330615" y="355059"/>
                    </a:cubicBezTo>
                    <a:cubicBezTo>
                      <a:pt x="227872" y="396842"/>
                      <a:pt x="118017" y="417161"/>
                      <a:pt x="8416" y="414749"/>
                    </a:cubicBezTo>
                    <a:cubicBezTo>
                      <a:pt x="-2760" y="284955"/>
                      <a:pt x="-2887" y="154145"/>
                      <a:pt x="7908" y="233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BCC2E98-22D0-52B0-3ED8-0BEF8E606853}"/>
                  </a:ext>
                </a:extLst>
              </p:cNvPr>
              <p:cNvSpPr/>
              <p:nvPr/>
            </p:nvSpPr>
            <p:spPr>
              <a:xfrm flipV="1">
                <a:off x="3645471" y="3120723"/>
                <a:ext cx="499109" cy="416687"/>
              </a:xfrm>
              <a:custGeom>
                <a:avLst/>
                <a:gdLst>
                  <a:gd name="csX0" fmla="*/ 80954 w 499109"/>
                  <a:gd name="csY0" fmla="*/ -143 h 416687"/>
                  <a:gd name="csX1" fmla="*/ 499038 w 499109"/>
                  <a:gd name="csY1" fmla="*/ 209534 h 416687"/>
                  <a:gd name="csX2" fmla="*/ 222178 w 499109"/>
                  <a:gd name="csY2" fmla="*/ 416545 h 416687"/>
                  <a:gd name="csX3" fmla="*/ -72 w 499109"/>
                  <a:gd name="csY3" fmla="*/ 60564 h 416687"/>
                  <a:gd name="csX4" fmla="*/ 80954 w 499109"/>
                  <a:gd name="csY4" fmla="*/ -143 h 4166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99109" h="416687">
                    <a:moveTo>
                      <a:pt x="80954" y="-143"/>
                    </a:moveTo>
                    <a:cubicBezTo>
                      <a:pt x="212653" y="82153"/>
                      <a:pt x="352607" y="152384"/>
                      <a:pt x="499038" y="209534"/>
                    </a:cubicBezTo>
                    <a:cubicBezTo>
                      <a:pt x="419917" y="293608"/>
                      <a:pt x="326191" y="363839"/>
                      <a:pt x="222178" y="416545"/>
                    </a:cubicBezTo>
                    <a:cubicBezTo>
                      <a:pt x="137088" y="304784"/>
                      <a:pt x="62793" y="185658"/>
                      <a:pt x="-72" y="60564"/>
                    </a:cubicBezTo>
                    <a:cubicBezTo>
                      <a:pt x="29138" y="43291"/>
                      <a:pt x="56316" y="22845"/>
                      <a:pt x="80954" y="-14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C1B281EA-7D1C-F1FA-A82B-52C49BFE678B}"/>
                  </a:ext>
                </a:extLst>
              </p:cNvPr>
              <p:cNvSpPr/>
              <p:nvPr/>
            </p:nvSpPr>
            <p:spPr>
              <a:xfrm flipV="1">
                <a:off x="3781106" y="3392757"/>
                <a:ext cx="589407" cy="333628"/>
              </a:xfrm>
              <a:custGeom>
                <a:avLst/>
                <a:gdLst>
                  <a:gd name="csX0" fmla="*/ 53146 w 589407"/>
                  <a:gd name="csY0" fmla="*/ 35078 h 333628"/>
                  <a:gd name="csX1" fmla="*/ 589340 w 589407"/>
                  <a:gd name="csY1" fmla="*/ -100 h 333628"/>
                  <a:gd name="csX2" fmla="*/ 418906 w 589407"/>
                  <a:gd name="csY2" fmla="*/ 333528 h 333628"/>
                  <a:gd name="csX3" fmla="*/ -67 w 589407"/>
                  <a:gd name="csY3" fmla="*/ 127153 h 333628"/>
                  <a:gd name="csX4" fmla="*/ 53146 w 589407"/>
                  <a:gd name="csY4" fmla="*/ 35078 h 33362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89407" h="333628">
                    <a:moveTo>
                      <a:pt x="53146" y="35078"/>
                    </a:moveTo>
                    <a:cubicBezTo>
                      <a:pt x="231835" y="41047"/>
                      <a:pt x="411540" y="29237"/>
                      <a:pt x="589340" y="-100"/>
                    </a:cubicBezTo>
                    <a:cubicBezTo>
                      <a:pt x="555812" y="119914"/>
                      <a:pt x="497773" y="233325"/>
                      <a:pt x="418906" y="333528"/>
                    </a:cubicBezTo>
                    <a:cubicBezTo>
                      <a:pt x="272094" y="277902"/>
                      <a:pt x="131886" y="208814"/>
                      <a:pt x="-67" y="127153"/>
                    </a:cubicBezTo>
                    <a:cubicBezTo>
                      <a:pt x="21396" y="98451"/>
                      <a:pt x="39303" y="67590"/>
                      <a:pt x="53146" y="35078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4A0B93D3-07BB-1FFF-3785-281DA794F66E}"/>
                  </a:ext>
                </a:extLst>
              </p:cNvPr>
              <p:cNvSpPr/>
              <p:nvPr/>
            </p:nvSpPr>
            <p:spPr>
              <a:xfrm flipV="1">
                <a:off x="3859338" y="3768349"/>
                <a:ext cx="544182" cy="450796"/>
              </a:xfrm>
              <a:custGeom>
                <a:avLst/>
                <a:gdLst>
                  <a:gd name="csX0" fmla="*/ 505902 w 544182"/>
                  <a:gd name="csY0" fmla="*/ -21 h 450796"/>
                  <a:gd name="csX1" fmla="*/ 530159 w 544182"/>
                  <a:gd name="csY1" fmla="*/ 410190 h 450796"/>
                  <a:gd name="csX2" fmla="*/ -66 w 544182"/>
                  <a:gd name="csY2" fmla="*/ 449814 h 450796"/>
                  <a:gd name="csX3" fmla="*/ 8189 w 544182"/>
                  <a:gd name="csY3" fmla="*/ 328401 h 450796"/>
                  <a:gd name="csX4" fmla="*/ 505902 w 544182"/>
                  <a:gd name="csY4" fmla="*/ -21 h 45079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44182" h="450796">
                    <a:moveTo>
                      <a:pt x="505902" y="-21"/>
                    </a:moveTo>
                    <a:cubicBezTo>
                      <a:pt x="546669" y="131678"/>
                      <a:pt x="554924" y="272014"/>
                      <a:pt x="530159" y="410190"/>
                    </a:cubicBezTo>
                    <a:cubicBezTo>
                      <a:pt x="354518" y="441304"/>
                      <a:pt x="176845" y="454640"/>
                      <a:pt x="-66" y="449814"/>
                    </a:cubicBezTo>
                    <a:cubicBezTo>
                      <a:pt x="8697" y="409681"/>
                      <a:pt x="11364" y="368787"/>
                      <a:pt x="8189" y="328401"/>
                    </a:cubicBezTo>
                    <a:cubicBezTo>
                      <a:pt x="185862" y="237089"/>
                      <a:pt x="352994" y="126852"/>
                      <a:pt x="505902" y="-2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583C6FCE-0CC1-9CD1-E359-9E47BCA1CB77}"/>
                  </a:ext>
                </a:extLst>
              </p:cNvPr>
              <p:cNvSpPr/>
              <p:nvPr/>
            </p:nvSpPr>
            <p:spPr>
              <a:xfrm flipV="1">
                <a:off x="3484054" y="4167203"/>
                <a:ext cx="515619" cy="794004"/>
              </a:xfrm>
              <a:custGeom>
                <a:avLst/>
                <a:gdLst>
                  <a:gd name="csX0" fmla="*/ -76 w 515619"/>
                  <a:gd name="csY0" fmla="*/ 84 h 794004"/>
                  <a:gd name="csX1" fmla="*/ 515544 w 515619"/>
                  <a:gd name="csY1" fmla="*/ 226017 h 794004"/>
                  <a:gd name="csX2" fmla="*/ 251511 w 515619"/>
                  <a:gd name="csY2" fmla="*/ 794088 h 794004"/>
                  <a:gd name="csX3" fmla="*/ 94920 w 515619"/>
                  <a:gd name="csY3" fmla="*/ 685376 h 794004"/>
                  <a:gd name="csX4" fmla="*/ -76 w 515619"/>
                  <a:gd name="csY4" fmla="*/ 84 h 7940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15619" h="794004">
                    <a:moveTo>
                      <a:pt x="-76" y="84"/>
                    </a:moveTo>
                    <a:cubicBezTo>
                      <a:pt x="190297" y="33612"/>
                      <a:pt x="367208" y="111209"/>
                      <a:pt x="515544" y="226017"/>
                    </a:cubicBezTo>
                    <a:cubicBezTo>
                      <a:pt x="453568" y="424645"/>
                      <a:pt x="364795" y="615653"/>
                      <a:pt x="251511" y="794088"/>
                    </a:cubicBezTo>
                    <a:cubicBezTo>
                      <a:pt x="206934" y="748876"/>
                      <a:pt x="153848" y="712046"/>
                      <a:pt x="94920" y="685376"/>
                    </a:cubicBezTo>
                    <a:cubicBezTo>
                      <a:pt x="98603" y="452204"/>
                      <a:pt x="66726" y="221318"/>
                      <a:pt x="-76" y="8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DB4C096-026B-ADF3-CA17-76FFDA70F477}"/>
                  </a:ext>
                </a:extLst>
              </p:cNvPr>
              <p:cNvSpPr/>
              <p:nvPr/>
            </p:nvSpPr>
            <p:spPr>
              <a:xfrm flipV="1">
                <a:off x="3788599" y="3970480"/>
                <a:ext cx="548259" cy="708532"/>
              </a:xfrm>
              <a:custGeom>
                <a:avLst/>
                <a:gdLst>
                  <a:gd name="csX0" fmla="*/ 278062 w 548259"/>
                  <a:gd name="csY0" fmla="*/ 40 h 708532"/>
                  <a:gd name="csX1" fmla="*/ 547556 w 548259"/>
                  <a:gd name="csY1" fmla="*/ 380151 h 708532"/>
                  <a:gd name="csX2" fmla="*/ 548191 w 548259"/>
                  <a:gd name="csY2" fmla="*/ 381802 h 708532"/>
                  <a:gd name="csX3" fmla="*/ 64321 w 548259"/>
                  <a:gd name="csY3" fmla="*/ 708573 h 708532"/>
                  <a:gd name="csX4" fmla="*/ 48827 w 548259"/>
                  <a:gd name="csY4" fmla="*/ 665520 h 708532"/>
                  <a:gd name="csX5" fmla="*/ -68 w 548259"/>
                  <a:gd name="csY5" fmla="*/ 576366 h 708532"/>
                  <a:gd name="csX6" fmla="*/ 278062 w 548259"/>
                  <a:gd name="csY6" fmla="*/ 40 h 7085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548259" h="708532">
                    <a:moveTo>
                      <a:pt x="278062" y="40"/>
                    </a:moveTo>
                    <a:cubicBezTo>
                      <a:pt x="395156" y="106339"/>
                      <a:pt x="486977" y="235752"/>
                      <a:pt x="547556" y="380151"/>
                    </a:cubicBezTo>
                    <a:lnTo>
                      <a:pt x="548191" y="381802"/>
                    </a:lnTo>
                    <a:cubicBezTo>
                      <a:pt x="400109" y="508040"/>
                      <a:pt x="237676" y="617768"/>
                      <a:pt x="64321" y="708573"/>
                    </a:cubicBezTo>
                    <a:cubicBezTo>
                      <a:pt x="60003" y="693968"/>
                      <a:pt x="54796" y="679490"/>
                      <a:pt x="48827" y="665520"/>
                    </a:cubicBezTo>
                    <a:cubicBezTo>
                      <a:pt x="35619" y="634151"/>
                      <a:pt x="19237" y="604306"/>
                      <a:pt x="-68" y="576366"/>
                    </a:cubicBezTo>
                    <a:cubicBezTo>
                      <a:pt x="117662" y="395391"/>
                      <a:pt x="211133" y="201716"/>
                      <a:pt x="278062" y="4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C6BA0FE-5427-4EBA-29DA-CDFC07D48A5C}"/>
                </a:ext>
              </a:extLst>
            </p:cNvPr>
            <p:cNvSpPr txBox="1"/>
            <p:nvPr/>
          </p:nvSpPr>
          <p:spPr>
            <a:xfrm>
              <a:off x="4876355" y="2417829"/>
              <a:ext cx="5539130" cy="1221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6600" b="1" spc="400" baseline="0" dirty="0">
                  <a:ln/>
                  <a:solidFill>
                    <a:srgbClr val="43998E"/>
                  </a:solidFill>
                  <a:latin typeface="Cinzel Black"/>
                  <a:sym typeface="Cinzel Black"/>
                  <a:rtl val="0"/>
                </a:rPr>
                <a:t>PROSPERO</a:t>
              </a:r>
            </a:p>
          </p:txBody>
        </p:sp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99A46D23-2335-E365-C506-788A75AEF382}"/>
                </a:ext>
              </a:extLst>
            </p:cNvPr>
            <p:cNvGrpSpPr/>
            <p:nvPr/>
          </p:nvGrpSpPr>
          <p:grpSpPr>
            <a:xfrm>
              <a:off x="4941125" y="3567308"/>
              <a:ext cx="5452131" cy="583592"/>
              <a:chOff x="4941125" y="3567308"/>
              <a:chExt cx="5452131" cy="583592"/>
            </a:xfrm>
            <a:solidFill>
              <a:srgbClr val="4D5A58"/>
            </a:solidFill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12F597C-D618-2212-A206-52A1B0E2FCAA}"/>
                  </a:ext>
                </a:extLst>
              </p:cNvPr>
              <p:cNvSpPr txBox="1"/>
              <p:nvPr/>
            </p:nvSpPr>
            <p:spPr>
              <a:xfrm>
                <a:off x="4849685" y="3521588"/>
                <a:ext cx="5635011" cy="35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Pro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grammable and </a:t>
                </a:r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S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calable O</a:t>
                </a:r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p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erations for </a:t>
                </a:r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E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fficient,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0ADE0522-F981-666A-1072-DAA74D369E3F}"/>
                  </a:ext>
                </a:extLst>
              </p:cNvPr>
              <p:cNvSpPr txBox="1"/>
              <p:nvPr/>
            </p:nvSpPr>
            <p:spPr>
              <a:xfrm>
                <a:off x="5249735" y="3845438"/>
                <a:ext cx="4833795" cy="3511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R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es</a:t>
                </a:r>
                <a:r>
                  <a:rPr lang="en-US" sz="1800" b="1" spc="0" baseline="0" dirty="0">
                    <a:ln/>
                    <a:solidFill>
                      <a:srgbClr val="43998E"/>
                    </a:solidFill>
                    <a:latin typeface="Georgia"/>
                    <a:sym typeface="Georgia"/>
                    <a:rtl val="0"/>
                  </a:rPr>
                  <a:t>o</a:t>
                </a:r>
                <a:r>
                  <a:rPr lang="en-US" sz="1800" b="1" spc="0" baseline="0" dirty="0">
                    <a:ln/>
                    <a:solidFill>
                      <a:srgbClr val="4D5A58"/>
                    </a:solidFill>
                    <a:latin typeface="Georgia"/>
                    <a:sym typeface="Georgia"/>
                    <a:rtl val="0"/>
                  </a:rPr>
                  <a:t>urce-Aware Architecture in 6G Networks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459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2">
            <a:extLst>
              <a:ext uri="{FF2B5EF4-FFF2-40B4-BE49-F238E27FC236}">
                <a16:creationId xmlns:a16="http://schemas.microsoft.com/office/drawing/2014/main" id="{C80D2C63-76CF-AC8D-210C-70FAFDAE6382}"/>
              </a:ext>
            </a:extLst>
          </p:cNvPr>
          <p:cNvGrpSpPr/>
          <p:nvPr/>
        </p:nvGrpSpPr>
        <p:grpSpPr>
          <a:xfrm>
            <a:off x="1514475" y="1881186"/>
            <a:ext cx="9203563" cy="3099326"/>
            <a:chOff x="1514475" y="1881186"/>
            <a:chExt cx="9203563" cy="3099326"/>
          </a:xfrm>
          <a:solidFill>
            <a:srgbClr val="43998E"/>
          </a:solidFill>
        </p:grpSpPr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6EE7EE0D-45D7-78E4-61C0-9DCF3B9CF990}"/>
                </a:ext>
              </a:extLst>
            </p:cNvPr>
            <p:cNvGrpSpPr/>
            <p:nvPr/>
          </p:nvGrpSpPr>
          <p:grpSpPr>
            <a:xfrm>
              <a:off x="1514475" y="1881186"/>
              <a:ext cx="2589009" cy="3099326"/>
              <a:chOff x="1514475" y="1881186"/>
              <a:chExt cx="2589009" cy="3099326"/>
            </a:xfrm>
            <a:solidFill>
              <a:srgbClr val="43998E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BAEDFEF7-B1C4-1E61-2D62-D747BE6138E7}"/>
                  </a:ext>
                </a:extLst>
              </p:cNvPr>
              <p:cNvSpPr/>
              <p:nvPr/>
            </p:nvSpPr>
            <p:spPr>
              <a:xfrm flipV="1">
                <a:off x="2447416" y="4306395"/>
                <a:ext cx="751210" cy="674117"/>
              </a:xfrm>
              <a:custGeom>
                <a:avLst/>
                <a:gdLst>
                  <a:gd name="csX0" fmla="*/ 21752 w 751210"/>
                  <a:gd name="csY0" fmla="*/ 102590 h 674117"/>
                  <a:gd name="csX1" fmla="*/ 647100 w 751210"/>
                  <a:gd name="csY1" fmla="*/ 6197 h 674117"/>
                  <a:gd name="csX2" fmla="*/ 751113 w 751210"/>
                  <a:gd name="csY2" fmla="*/ 674217 h 674117"/>
                  <a:gd name="csX3" fmla="*/ 508035 w 751210"/>
                  <a:gd name="csY3" fmla="*/ 662787 h 674117"/>
                  <a:gd name="csX4" fmla="*/ -92 w 751210"/>
                  <a:gd name="csY4" fmla="*/ 111988 h 674117"/>
                  <a:gd name="csX5" fmla="*/ 21752 w 751210"/>
                  <a:gd name="csY5" fmla="*/ 102590 h 67411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51210" h="674117">
                    <a:moveTo>
                      <a:pt x="21752" y="102590"/>
                    </a:moveTo>
                    <a:cubicBezTo>
                      <a:pt x="220126" y="18516"/>
                      <a:pt x="435899" y="-14758"/>
                      <a:pt x="647100" y="6197"/>
                    </a:cubicBezTo>
                    <a:cubicBezTo>
                      <a:pt x="716569" y="221208"/>
                      <a:pt x="751620" y="446379"/>
                      <a:pt x="751113" y="674217"/>
                    </a:cubicBezTo>
                    <a:cubicBezTo>
                      <a:pt x="672881" y="652881"/>
                      <a:pt x="589823" y="648944"/>
                      <a:pt x="508035" y="662787"/>
                    </a:cubicBezTo>
                    <a:cubicBezTo>
                      <a:pt x="371637" y="453110"/>
                      <a:pt x="200187" y="267182"/>
                      <a:pt x="-92" y="111988"/>
                    </a:cubicBezTo>
                    <a:cubicBezTo>
                      <a:pt x="7147" y="108813"/>
                      <a:pt x="14513" y="105765"/>
                      <a:pt x="21752" y="10259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2D055BE-692D-B676-B16F-220246D5DF13}"/>
                  </a:ext>
                </a:extLst>
              </p:cNvPr>
              <p:cNvSpPr/>
              <p:nvPr/>
            </p:nvSpPr>
            <p:spPr>
              <a:xfrm flipV="1">
                <a:off x="1808734" y="4155011"/>
                <a:ext cx="1063497" cy="674750"/>
              </a:xfrm>
              <a:custGeom>
                <a:avLst/>
                <a:gdLst>
                  <a:gd name="csX0" fmla="*/ 1063393 w 1063497"/>
                  <a:gd name="csY0" fmla="*/ 532201 h 674750"/>
                  <a:gd name="csX1" fmla="*/ 1016784 w 1063497"/>
                  <a:gd name="csY1" fmla="*/ 549727 h 674750"/>
                  <a:gd name="csX2" fmla="*/ 817775 w 1063497"/>
                  <a:gd name="csY2" fmla="*/ 674822 h 674750"/>
                  <a:gd name="csX3" fmla="*/ -105 w 1063497"/>
                  <a:gd name="csY3" fmla="*/ 469082 h 674750"/>
                  <a:gd name="csX4" fmla="*/ 557552 w 1063497"/>
                  <a:gd name="csY4" fmla="*/ 71 h 674750"/>
                  <a:gd name="csX5" fmla="*/ 1063393 w 1063497"/>
                  <a:gd name="csY5" fmla="*/ 532201 h 674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1063497" h="674750">
                    <a:moveTo>
                      <a:pt x="1063393" y="532201"/>
                    </a:moveTo>
                    <a:cubicBezTo>
                      <a:pt x="1047772" y="537408"/>
                      <a:pt x="1032278" y="543250"/>
                      <a:pt x="1016784" y="549727"/>
                    </a:cubicBezTo>
                    <a:cubicBezTo>
                      <a:pt x="944013" y="580461"/>
                      <a:pt x="876576" y="622752"/>
                      <a:pt x="817775" y="674822"/>
                    </a:cubicBezTo>
                    <a:cubicBezTo>
                      <a:pt x="561870" y="560649"/>
                      <a:pt x="285137" y="491053"/>
                      <a:pt x="-105" y="469082"/>
                    </a:cubicBezTo>
                    <a:cubicBezTo>
                      <a:pt x="145183" y="273375"/>
                      <a:pt x="336572" y="112466"/>
                      <a:pt x="557552" y="71"/>
                    </a:cubicBezTo>
                    <a:cubicBezTo>
                      <a:pt x="756434" y="148788"/>
                      <a:pt x="927249" y="328493"/>
                      <a:pt x="1063393" y="53220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D46286F-5C43-84B5-BEB1-ECA929B82D80}"/>
                  </a:ext>
                </a:extLst>
              </p:cNvPr>
              <p:cNvSpPr/>
              <p:nvPr/>
            </p:nvSpPr>
            <p:spPr>
              <a:xfrm flipV="1">
                <a:off x="1515491" y="3545538"/>
                <a:ext cx="1051052" cy="740410"/>
              </a:xfrm>
              <a:custGeom>
                <a:avLst/>
                <a:gdLst>
                  <a:gd name="csX0" fmla="*/ 241695 w 1051052"/>
                  <a:gd name="csY0" fmla="*/ -35 h 740410"/>
                  <a:gd name="csX1" fmla="*/ 1050939 w 1051052"/>
                  <a:gd name="csY1" fmla="*/ 190973 h 740410"/>
                  <a:gd name="csX2" fmla="*/ 903365 w 1051052"/>
                  <a:gd name="csY2" fmla="*/ 464150 h 740410"/>
                  <a:gd name="csX3" fmla="*/ -113 w 1051052"/>
                  <a:gd name="csY3" fmla="*/ 740375 h 740410"/>
                  <a:gd name="csX4" fmla="*/ 241695 w 1051052"/>
                  <a:gd name="csY4" fmla="*/ -35 h 7404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051052" h="740410">
                    <a:moveTo>
                      <a:pt x="241695" y="-35"/>
                    </a:moveTo>
                    <a:cubicBezTo>
                      <a:pt x="523254" y="16729"/>
                      <a:pt x="797320" y="81499"/>
                      <a:pt x="1050939" y="190973"/>
                    </a:cubicBezTo>
                    <a:cubicBezTo>
                      <a:pt x="980581" y="270729"/>
                      <a:pt x="930035" y="364328"/>
                      <a:pt x="903365" y="464150"/>
                    </a:cubicBezTo>
                    <a:cubicBezTo>
                      <a:pt x="590945" y="500853"/>
                      <a:pt x="287542" y="593563"/>
                      <a:pt x="-113" y="740375"/>
                    </a:cubicBezTo>
                    <a:cubicBezTo>
                      <a:pt x="10809" y="480279"/>
                      <a:pt x="94375" y="224628"/>
                      <a:pt x="241695" y="-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BBC7F05-3FD6-67C0-889B-5D8E0589B9C6}"/>
                  </a:ext>
                </a:extLst>
              </p:cNvPr>
              <p:cNvSpPr/>
              <p:nvPr/>
            </p:nvSpPr>
            <p:spPr>
              <a:xfrm flipV="1">
                <a:off x="2503424" y="3830653"/>
                <a:ext cx="369442" cy="229235"/>
              </a:xfrm>
              <a:custGeom>
                <a:avLst/>
                <a:gdLst>
                  <a:gd name="csX0" fmla="*/ 135667 w 369442"/>
                  <a:gd name="csY0" fmla="*/ -30 h 229235"/>
                  <a:gd name="csX1" fmla="*/ 369347 w 369442"/>
                  <a:gd name="csY1" fmla="*/ 127097 h 229235"/>
                  <a:gd name="csX2" fmla="*/ 307625 w 369442"/>
                  <a:gd name="csY2" fmla="*/ 220823 h 229235"/>
                  <a:gd name="csX3" fmla="*/ -96 w 369442"/>
                  <a:gd name="csY3" fmla="*/ 229205 h 229235"/>
                  <a:gd name="csX4" fmla="*/ 135667 w 369442"/>
                  <a:gd name="csY4" fmla="*/ -30 h 22923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9442" h="229235">
                    <a:moveTo>
                      <a:pt x="135667" y="-30"/>
                    </a:moveTo>
                    <a:cubicBezTo>
                      <a:pt x="216058" y="38325"/>
                      <a:pt x="294036" y="80742"/>
                      <a:pt x="369347" y="127097"/>
                    </a:cubicBezTo>
                    <a:cubicBezTo>
                      <a:pt x="343058" y="154656"/>
                      <a:pt x="322103" y="186406"/>
                      <a:pt x="307625" y="220823"/>
                    </a:cubicBezTo>
                    <a:cubicBezTo>
                      <a:pt x="205263" y="217903"/>
                      <a:pt x="102520" y="220697"/>
                      <a:pt x="-96" y="229205"/>
                    </a:cubicBezTo>
                    <a:cubicBezTo>
                      <a:pt x="26701" y="144623"/>
                      <a:pt x="73183" y="66264"/>
                      <a:pt x="135667" y="-3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F985EAC1-4D18-1F51-5234-CB387B61E8BE}"/>
                  </a:ext>
                </a:extLst>
              </p:cNvPr>
              <p:cNvSpPr/>
              <p:nvPr/>
            </p:nvSpPr>
            <p:spPr>
              <a:xfrm flipV="1">
                <a:off x="1514475" y="2697178"/>
                <a:ext cx="928624" cy="1045844"/>
              </a:xfrm>
              <a:custGeom>
                <a:avLst/>
                <a:gdLst>
                  <a:gd name="csX0" fmla="*/ 887616 w 928624"/>
                  <a:gd name="csY0" fmla="*/ -163 h 1045844"/>
                  <a:gd name="csX1" fmla="*/ 928510 w 928624"/>
                  <a:gd name="csY1" fmla="*/ 316194 h 1045844"/>
                  <a:gd name="csX2" fmla="*/ 244868 w 928624"/>
                  <a:gd name="csY2" fmla="*/ 1045682 h 1045844"/>
                  <a:gd name="csX3" fmla="*/ 107582 w 928624"/>
                  <a:gd name="csY3" fmla="*/ 785713 h 1045844"/>
                  <a:gd name="csX4" fmla="*/ -115 w 928624"/>
                  <a:gd name="csY4" fmla="*/ 283682 h 1045844"/>
                  <a:gd name="csX5" fmla="*/ 887616 w 928624"/>
                  <a:gd name="csY5" fmla="*/ -163 h 10458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928624" h="1045844">
                    <a:moveTo>
                      <a:pt x="887616" y="-163"/>
                    </a:moveTo>
                    <a:cubicBezTo>
                      <a:pt x="873264" y="108168"/>
                      <a:pt x="887361" y="216880"/>
                      <a:pt x="928510" y="316194"/>
                    </a:cubicBezTo>
                    <a:cubicBezTo>
                      <a:pt x="656221" y="512409"/>
                      <a:pt x="426605" y="757392"/>
                      <a:pt x="244868" y="1045682"/>
                    </a:cubicBezTo>
                    <a:cubicBezTo>
                      <a:pt x="191655" y="963005"/>
                      <a:pt x="145808" y="876010"/>
                      <a:pt x="107582" y="785713"/>
                    </a:cubicBezTo>
                    <a:cubicBezTo>
                      <a:pt x="40271" y="627217"/>
                      <a:pt x="3696" y="457164"/>
                      <a:pt x="-115" y="283682"/>
                    </a:cubicBezTo>
                    <a:cubicBezTo>
                      <a:pt x="282079" y="134203"/>
                      <a:pt x="580148" y="38953"/>
                      <a:pt x="887616" y="-16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71FA07F-2876-26E5-42CF-0CAD7FF87B69}"/>
                  </a:ext>
                </a:extLst>
              </p:cNvPr>
              <p:cNvSpPr/>
              <p:nvPr/>
            </p:nvSpPr>
            <p:spPr>
              <a:xfrm flipV="1">
                <a:off x="2476919" y="3474037"/>
                <a:ext cx="325209" cy="287068"/>
              </a:xfrm>
              <a:custGeom>
                <a:avLst/>
                <a:gdLst>
                  <a:gd name="csX0" fmla="*/ 7104 w 325209"/>
                  <a:gd name="csY0" fmla="*/ 11135 h 287068"/>
                  <a:gd name="csX1" fmla="*/ 313555 w 325209"/>
                  <a:gd name="csY1" fmla="*/ 594 h 287068"/>
                  <a:gd name="csX2" fmla="*/ 325112 w 325209"/>
                  <a:gd name="csY2" fmla="*/ 116037 h 287068"/>
                  <a:gd name="csX3" fmla="*/ 33520 w 325209"/>
                  <a:gd name="csY3" fmla="*/ 286979 h 287068"/>
                  <a:gd name="csX4" fmla="*/ 7104 w 325209"/>
                  <a:gd name="csY4" fmla="*/ 11135 h 2870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25209" h="287068">
                    <a:moveTo>
                      <a:pt x="7104" y="11135"/>
                    </a:moveTo>
                    <a:cubicBezTo>
                      <a:pt x="109212" y="1737"/>
                      <a:pt x="211447" y="-1692"/>
                      <a:pt x="313555" y="594"/>
                    </a:cubicBezTo>
                    <a:cubicBezTo>
                      <a:pt x="308983" y="39837"/>
                      <a:pt x="312920" y="79080"/>
                      <a:pt x="325112" y="116037"/>
                    </a:cubicBezTo>
                    <a:cubicBezTo>
                      <a:pt x="224528" y="167218"/>
                      <a:pt x="127119" y="224241"/>
                      <a:pt x="33520" y="286979"/>
                    </a:cubicBezTo>
                    <a:cubicBezTo>
                      <a:pt x="881" y="199603"/>
                      <a:pt x="-8136" y="104861"/>
                      <a:pt x="7104" y="111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879A8E70-3F7E-6460-4485-756377467DD7}"/>
                  </a:ext>
                </a:extLst>
              </p:cNvPr>
              <p:cNvSpPr/>
              <p:nvPr/>
            </p:nvSpPr>
            <p:spPr>
              <a:xfrm flipV="1">
                <a:off x="1808099" y="2069798"/>
                <a:ext cx="885951" cy="1286637"/>
              </a:xfrm>
              <a:custGeom>
                <a:avLst/>
                <a:gdLst>
                  <a:gd name="csX0" fmla="*/ 668294 w 885951"/>
                  <a:gd name="csY0" fmla="*/ -256 h 1286637"/>
                  <a:gd name="csX1" fmla="*/ 885845 w 885951"/>
                  <a:gd name="csY1" fmla="*/ 248029 h 1286637"/>
                  <a:gd name="csX2" fmla="*/ 667659 w 885951"/>
                  <a:gd name="csY2" fmla="*/ 1286381 h 1286637"/>
                  <a:gd name="csX3" fmla="*/ -107 w 885951"/>
                  <a:gd name="csY3" fmla="*/ 729613 h 1286637"/>
                  <a:gd name="csX4" fmla="*/ 668294 w 885951"/>
                  <a:gd name="csY4" fmla="*/ -256 h 12866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885951" h="1286637">
                    <a:moveTo>
                      <a:pt x="668294" y="-256"/>
                    </a:moveTo>
                    <a:cubicBezTo>
                      <a:pt x="721380" y="96899"/>
                      <a:pt x="795421" y="181354"/>
                      <a:pt x="885845" y="248029"/>
                    </a:cubicBezTo>
                    <a:cubicBezTo>
                      <a:pt x="736620" y="572260"/>
                      <a:pt x="663214" y="921129"/>
                      <a:pt x="667659" y="1286381"/>
                    </a:cubicBezTo>
                    <a:cubicBezTo>
                      <a:pt x="399181" y="1156841"/>
                      <a:pt x="170073" y="965833"/>
                      <a:pt x="-107" y="729613"/>
                    </a:cubicBezTo>
                    <a:cubicBezTo>
                      <a:pt x="175915" y="440688"/>
                      <a:pt x="400578" y="195578"/>
                      <a:pt x="668294" y="-256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BC417C4-0866-C5DB-2710-C3A07A6B1BCC}"/>
                  </a:ext>
                </a:extLst>
              </p:cNvPr>
              <p:cNvSpPr/>
              <p:nvPr/>
            </p:nvSpPr>
            <p:spPr>
              <a:xfrm flipV="1">
                <a:off x="2543302" y="3180921"/>
                <a:ext cx="368935" cy="393699"/>
              </a:xfrm>
              <a:custGeom>
                <a:avLst/>
                <a:gdLst>
                  <a:gd name="csX0" fmla="*/ 292386 w 368935"/>
                  <a:gd name="csY0" fmla="*/ -134 h 393699"/>
                  <a:gd name="csX1" fmla="*/ 368840 w 368935"/>
                  <a:gd name="csY1" fmla="*/ 83686 h 393699"/>
                  <a:gd name="csX2" fmla="*/ 184563 w 368935"/>
                  <a:gd name="csY2" fmla="*/ 393566 h 393699"/>
                  <a:gd name="csX3" fmla="*/ -95 w 368935"/>
                  <a:gd name="csY3" fmla="*/ 172967 h 393699"/>
                  <a:gd name="csX4" fmla="*/ 292386 w 368935"/>
                  <a:gd name="csY4" fmla="*/ -134 h 39369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8935" h="393699">
                    <a:moveTo>
                      <a:pt x="292386" y="-134"/>
                    </a:moveTo>
                    <a:cubicBezTo>
                      <a:pt x="312833" y="31870"/>
                      <a:pt x="338614" y="60064"/>
                      <a:pt x="368840" y="83686"/>
                    </a:cubicBezTo>
                    <a:cubicBezTo>
                      <a:pt x="300133" y="183000"/>
                      <a:pt x="238665" y="286632"/>
                      <a:pt x="184563" y="393566"/>
                    </a:cubicBezTo>
                    <a:cubicBezTo>
                      <a:pt x="107601" y="333241"/>
                      <a:pt x="44736" y="258311"/>
                      <a:pt x="-95" y="172967"/>
                    </a:cubicBezTo>
                    <a:cubicBezTo>
                      <a:pt x="93504" y="109340"/>
                      <a:pt x="191294" y="51555"/>
                      <a:pt x="292386" y="-13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870E71A-437E-2E0F-7D09-34F79FF682A1}"/>
                  </a:ext>
                </a:extLst>
              </p:cNvPr>
              <p:cNvSpPr/>
              <p:nvPr/>
            </p:nvSpPr>
            <p:spPr>
              <a:xfrm flipV="1">
                <a:off x="2794888" y="3032712"/>
                <a:ext cx="291845" cy="416814"/>
              </a:xfrm>
              <a:custGeom>
                <a:avLst/>
                <a:gdLst>
                  <a:gd name="csX0" fmla="*/ 185712 w 291845"/>
                  <a:gd name="csY0" fmla="*/ -159 h 416814"/>
                  <a:gd name="csX1" fmla="*/ 291757 w 291845"/>
                  <a:gd name="csY1" fmla="*/ 30194 h 416814"/>
                  <a:gd name="csX2" fmla="*/ 290741 w 291845"/>
                  <a:gd name="csY2" fmla="*/ 416655 h 416814"/>
                  <a:gd name="csX3" fmla="*/ -89 w 291845"/>
                  <a:gd name="csY3" fmla="*/ 314674 h 416814"/>
                  <a:gd name="csX4" fmla="*/ 185712 w 291845"/>
                  <a:gd name="csY4" fmla="*/ -159 h 41681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91845" h="416814">
                    <a:moveTo>
                      <a:pt x="185712" y="-159"/>
                    </a:moveTo>
                    <a:cubicBezTo>
                      <a:pt x="218986" y="15081"/>
                      <a:pt x="254673" y="25368"/>
                      <a:pt x="291757" y="30194"/>
                    </a:cubicBezTo>
                    <a:cubicBezTo>
                      <a:pt x="281089" y="159226"/>
                      <a:pt x="280708" y="288512"/>
                      <a:pt x="290741" y="416655"/>
                    </a:cubicBezTo>
                    <a:cubicBezTo>
                      <a:pt x="186601" y="402812"/>
                      <a:pt x="87414" y="368014"/>
                      <a:pt x="-89" y="314674"/>
                    </a:cubicBezTo>
                    <a:cubicBezTo>
                      <a:pt x="53886" y="205835"/>
                      <a:pt x="115989" y="100679"/>
                      <a:pt x="185712" y="-159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FADF7B4-3434-5234-A704-C2B7533A38B0}"/>
                  </a:ext>
                </a:extLst>
              </p:cNvPr>
              <p:cNvSpPr/>
              <p:nvPr/>
            </p:nvSpPr>
            <p:spPr>
              <a:xfrm flipV="1">
                <a:off x="2556443" y="1881186"/>
                <a:ext cx="956249" cy="1182640"/>
              </a:xfrm>
              <a:custGeom>
                <a:avLst/>
                <a:gdLst>
                  <a:gd name="csX0" fmla="*/ 203688 w 956249"/>
                  <a:gd name="csY0" fmla="*/ -300 h 1182640"/>
                  <a:gd name="csX1" fmla="*/ 538460 w 956249"/>
                  <a:gd name="csY1" fmla="*/ 108793 h 1182640"/>
                  <a:gd name="csX2" fmla="*/ 956163 w 956249"/>
                  <a:gd name="csY2" fmla="*/ 1172164 h 1182640"/>
                  <a:gd name="csX3" fmla="*/ 996 w 956249"/>
                  <a:gd name="csY3" fmla="*/ 1030940 h 1182640"/>
                  <a:gd name="csX4" fmla="*/ 203688 w 956249"/>
                  <a:gd name="csY4" fmla="*/ -300 h 11826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956249" h="1182640">
                    <a:moveTo>
                      <a:pt x="203688" y="-300"/>
                    </a:moveTo>
                    <a:cubicBezTo>
                      <a:pt x="304780" y="59009"/>
                      <a:pt x="418953" y="96220"/>
                      <a:pt x="538460" y="108793"/>
                    </a:cubicBezTo>
                    <a:cubicBezTo>
                      <a:pt x="582656" y="485221"/>
                      <a:pt x="722864" y="842472"/>
                      <a:pt x="956163" y="1172164"/>
                    </a:cubicBezTo>
                    <a:cubicBezTo>
                      <a:pt x="626598" y="1205438"/>
                      <a:pt x="297541" y="1156797"/>
                      <a:pt x="996" y="1030940"/>
                    </a:cubicBezTo>
                    <a:cubicBezTo>
                      <a:pt x="-9672" y="667847"/>
                      <a:pt x="58527" y="321264"/>
                      <a:pt x="203688" y="-30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6EF1574-3438-8EE8-2F8E-1D860B5CECA5}"/>
                  </a:ext>
                </a:extLst>
              </p:cNvPr>
              <p:cNvSpPr/>
              <p:nvPr/>
            </p:nvSpPr>
            <p:spPr>
              <a:xfrm flipV="1">
                <a:off x="3160663" y="3025662"/>
                <a:ext cx="330693" cy="415101"/>
              </a:xfrm>
              <a:custGeom>
                <a:avLst/>
                <a:gdLst>
                  <a:gd name="csX0" fmla="*/ 7908 w 330693"/>
                  <a:gd name="csY0" fmla="*/ 23335 h 415101"/>
                  <a:gd name="csX1" fmla="*/ 110778 w 330693"/>
                  <a:gd name="csY1" fmla="*/ -160 h 415101"/>
                  <a:gd name="csX2" fmla="*/ 330615 w 330693"/>
                  <a:gd name="csY2" fmla="*/ 355059 h 415101"/>
                  <a:gd name="csX3" fmla="*/ 8416 w 330693"/>
                  <a:gd name="csY3" fmla="*/ 414749 h 415101"/>
                  <a:gd name="csX4" fmla="*/ 7908 w 330693"/>
                  <a:gd name="csY4" fmla="*/ 23335 h 41510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30693" h="415101">
                    <a:moveTo>
                      <a:pt x="7908" y="23335"/>
                    </a:moveTo>
                    <a:cubicBezTo>
                      <a:pt x="42960" y="20286"/>
                      <a:pt x="77631" y="12286"/>
                      <a:pt x="110778" y="-160"/>
                    </a:cubicBezTo>
                    <a:cubicBezTo>
                      <a:pt x="173262" y="124427"/>
                      <a:pt x="246795" y="243172"/>
                      <a:pt x="330615" y="355059"/>
                    </a:cubicBezTo>
                    <a:cubicBezTo>
                      <a:pt x="227872" y="396842"/>
                      <a:pt x="118017" y="417161"/>
                      <a:pt x="8416" y="414749"/>
                    </a:cubicBezTo>
                    <a:cubicBezTo>
                      <a:pt x="-2760" y="284955"/>
                      <a:pt x="-2887" y="154145"/>
                      <a:pt x="7908" y="233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7ED1265-AEDF-ADB8-9C6C-2EFFA25966BD}"/>
                  </a:ext>
                </a:extLst>
              </p:cNvPr>
              <p:cNvSpPr/>
              <p:nvPr/>
            </p:nvSpPr>
            <p:spPr>
              <a:xfrm flipV="1">
                <a:off x="3345434" y="3120723"/>
                <a:ext cx="499109" cy="416687"/>
              </a:xfrm>
              <a:custGeom>
                <a:avLst/>
                <a:gdLst>
                  <a:gd name="csX0" fmla="*/ 80954 w 499109"/>
                  <a:gd name="csY0" fmla="*/ -143 h 416687"/>
                  <a:gd name="csX1" fmla="*/ 499038 w 499109"/>
                  <a:gd name="csY1" fmla="*/ 209534 h 416687"/>
                  <a:gd name="csX2" fmla="*/ 222178 w 499109"/>
                  <a:gd name="csY2" fmla="*/ 416545 h 416687"/>
                  <a:gd name="csX3" fmla="*/ -72 w 499109"/>
                  <a:gd name="csY3" fmla="*/ 60564 h 416687"/>
                  <a:gd name="csX4" fmla="*/ 80954 w 499109"/>
                  <a:gd name="csY4" fmla="*/ -143 h 4166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99109" h="416687">
                    <a:moveTo>
                      <a:pt x="80954" y="-143"/>
                    </a:moveTo>
                    <a:cubicBezTo>
                      <a:pt x="212653" y="82153"/>
                      <a:pt x="352607" y="152384"/>
                      <a:pt x="499038" y="209534"/>
                    </a:cubicBezTo>
                    <a:cubicBezTo>
                      <a:pt x="419917" y="293608"/>
                      <a:pt x="326191" y="363839"/>
                      <a:pt x="222178" y="416545"/>
                    </a:cubicBezTo>
                    <a:cubicBezTo>
                      <a:pt x="137088" y="304784"/>
                      <a:pt x="62793" y="185658"/>
                      <a:pt x="-72" y="60564"/>
                    </a:cubicBezTo>
                    <a:cubicBezTo>
                      <a:pt x="29138" y="43291"/>
                      <a:pt x="56316" y="22845"/>
                      <a:pt x="80954" y="-14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12827EBC-1587-CC73-065E-3F40294FBCAE}"/>
                  </a:ext>
                </a:extLst>
              </p:cNvPr>
              <p:cNvSpPr/>
              <p:nvPr/>
            </p:nvSpPr>
            <p:spPr>
              <a:xfrm flipV="1">
                <a:off x="3481069" y="3392757"/>
                <a:ext cx="589407" cy="333628"/>
              </a:xfrm>
              <a:custGeom>
                <a:avLst/>
                <a:gdLst>
                  <a:gd name="csX0" fmla="*/ 53146 w 589407"/>
                  <a:gd name="csY0" fmla="*/ 35078 h 333628"/>
                  <a:gd name="csX1" fmla="*/ 589340 w 589407"/>
                  <a:gd name="csY1" fmla="*/ -100 h 333628"/>
                  <a:gd name="csX2" fmla="*/ 418906 w 589407"/>
                  <a:gd name="csY2" fmla="*/ 333528 h 333628"/>
                  <a:gd name="csX3" fmla="*/ -67 w 589407"/>
                  <a:gd name="csY3" fmla="*/ 127153 h 333628"/>
                  <a:gd name="csX4" fmla="*/ 53146 w 589407"/>
                  <a:gd name="csY4" fmla="*/ 35078 h 33362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89407" h="333628">
                    <a:moveTo>
                      <a:pt x="53146" y="35078"/>
                    </a:moveTo>
                    <a:cubicBezTo>
                      <a:pt x="231835" y="41047"/>
                      <a:pt x="411540" y="29237"/>
                      <a:pt x="589340" y="-100"/>
                    </a:cubicBezTo>
                    <a:cubicBezTo>
                      <a:pt x="555812" y="119914"/>
                      <a:pt x="497773" y="233325"/>
                      <a:pt x="418906" y="333528"/>
                    </a:cubicBezTo>
                    <a:cubicBezTo>
                      <a:pt x="272094" y="277902"/>
                      <a:pt x="131886" y="208814"/>
                      <a:pt x="-67" y="127153"/>
                    </a:cubicBezTo>
                    <a:cubicBezTo>
                      <a:pt x="21396" y="98451"/>
                      <a:pt x="39303" y="67590"/>
                      <a:pt x="53146" y="35078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F7A9947-E0AB-7AAB-4072-8515EDCBD433}"/>
                  </a:ext>
                </a:extLst>
              </p:cNvPr>
              <p:cNvSpPr/>
              <p:nvPr/>
            </p:nvSpPr>
            <p:spPr>
              <a:xfrm flipV="1">
                <a:off x="3559301" y="3768349"/>
                <a:ext cx="544182" cy="450796"/>
              </a:xfrm>
              <a:custGeom>
                <a:avLst/>
                <a:gdLst>
                  <a:gd name="csX0" fmla="*/ 505902 w 544182"/>
                  <a:gd name="csY0" fmla="*/ -21 h 450796"/>
                  <a:gd name="csX1" fmla="*/ 530159 w 544182"/>
                  <a:gd name="csY1" fmla="*/ 410190 h 450796"/>
                  <a:gd name="csX2" fmla="*/ -66 w 544182"/>
                  <a:gd name="csY2" fmla="*/ 449814 h 450796"/>
                  <a:gd name="csX3" fmla="*/ 8189 w 544182"/>
                  <a:gd name="csY3" fmla="*/ 328401 h 450796"/>
                  <a:gd name="csX4" fmla="*/ 505902 w 544182"/>
                  <a:gd name="csY4" fmla="*/ -21 h 45079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44182" h="450796">
                    <a:moveTo>
                      <a:pt x="505902" y="-21"/>
                    </a:moveTo>
                    <a:cubicBezTo>
                      <a:pt x="546669" y="131678"/>
                      <a:pt x="554924" y="272014"/>
                      <a:pt x="530159" y="410190"/>
                    </a:cubicBezTo>
                    <a:cubicBezTo>
                      <a:pt x="354518" y="441304"/>
                      <a:pt x="176845" y="454640"/>
                      <a:pt x="-66" y="449814"/>
                    </a:cubicBezTo>
                    <a:cubicBezTo>
                      <a:pt x="8697" y="409681"/>
                      <a:pt x="11364" y="368787"/>
                      <a:pt x="8189" y="328401"/>
                    </a:cubicBezTo>
                    <a:cubicBezTo>
                      <a:pt x="185862" y="237089"/>
                      <a:pt x="352994" y="126852"/>
                      <a:pt x="505902" y="-2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280A995C-EA82-AFF2-F9B6-F833461F8EED}"/>
                  </a:ext>
                </a:extLst>
              </p:cNvPr>
              <p:cNvSpPr/>
              <p:nvPr/>
            </p:nvSpPr>
            <p:spPr>
              <a:xfrm flipV="1">
                <a:off x="3184017" y="4167203"/>
                <a:ext cx="515619" cy="794004"/>
              </a:xfrm>
              <a:custGeom>
                <a:avLst/>
                <a:gdLst>
                  <a:gd name="csX0" fmla="*/ -76 w 515619"/>
                  <a:gd name="csY0" fmla="*/ 84 h 794004"/>
                  <a:gd name="csX1" fmla="*/ 515544 w 515619"/>
                  <a:gd name="csY1" fmla="*/ 226017 h 794004"/>
                  <a:gd name="csX2" fmla="*/ 251511 w 515619"/>
                  <a:gd name="csY2" fmla="*/ 794088 h 794004"/>
                  <a:gd name="csX3" fmla="*/ 94920 w 515619"/>
                  <a:gd name="csY3" fmla="*/ 685376 h 794004"/>
                  <a:gd name="csX4" fmla="*/ -76 w 515619"/>
                  <a:gd name="csY4" fmla="*/ 84 h 7940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15619" h="794004">
                    <a:moveTo>
                      <a:pt x="-76" y="84"/>
                    </a:moveTo>
                    <a:cubicBezTo>
                      <a:pt x="190297" y="33612"/>
                      <a:pt x="367208" y="111209"/>
                      <a:pt x="515544" y="226017"/>
                    </a:cubicBezTo>
                    <a:cubicBezTo>
                      <a:pt x="453568" y="424645"/>
                      <a:pt x="364795" y="615653"/>
                      <a:pt x="251511" y="794088"/>
                    </a:cubicBezTo>
                    <a:cubicBezTo>
                      <a:pt x="206934" y="748876"/>
                      <a:pt x="153848" y="712046"/>
                      <a:pt x="94920" y="685376"/>
                    </a:cubicBezTo>
                    <a:cubicBezTo>
                      <a:pt x="98603" y="452204"/>
                      <a:pt x="66726" y="221318"/>
                      <a:pt x="-76" y="8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7F070BA-25E2-31AB-9EFD-A10EA09A5DE2}"/>
                  </a:ext>
                </a:extLst>
              </p:cNvPr>
              <p:cNvSpPr/>
              <p:nvPr/>
            </p:nvSpPr>
            <p:spPr>
              <a:xfrm flipV="1">
                <a:off x="3488562" y="3970480"/>
                <a:ext cx="548259" cy="708532"/>
              </a:xfrm>
              <a:custGeom>
                <a:avLst/>
                <a:gdLst>
                  <a:gd name="csX0" fmla="*/ 278062 w 548259"/>
                  <a:gd name="csY0" fmla="*/ 40 h 708532"/>
                  <a:gd name="csX1" fmla="*/ 547556 w 548259"/>
                  <a:gd name="csY1" fmla="*/ 380151 h 708532"/>
                  <a:gd name="csX2" fmla="*/ 548191 w 548259"/>
                  <a:gd name="csY2" fmla="*/ 381802 h 708532"/>
                  <a:gd name="csX3" fmla="*/ 64321 w 548259"/>
                  <a:gd name="csY3" fmla="*/ 708573 h 708532"/>
                  <a:gd name="csX4" fmla="*/ 48827 w 548259"/>
                  <a:gd name="csY4" fmla="*/ 665520 h 708532"/>
                  <a:gd name="csX5" fmla="*/ -68 w 548259"/>
                  <a:gd name="csY5" fmla="*/ 576366 h 708532"/>
                  <a:gd name="csX6" fmla="*/ 278062 w 548259"/>
                  <a:gd name="csY6" fmla="*/ 40 h 7085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548259" h="708532">
                    <a:moveTo>
                      <a:pt x="278062" y="40"/>
                    </a:moveTo>
                    <a:cubicBezTo>
                      <a:pt x="395156" y="106339"/>
                      <a:pt x="486977" y="235752"/>
                      <a:pt x="547556" y="380151"/>
                    </a:cubicBezTo>
                    <a:lnTo>
                      <a:pt x="548191" y="381802"/>
                    </a:lnTo>
                    <a:cubicBezTo>
                      <a:pt x="400109" y="508040"/>
                      <a:pt x="237676" y="617768"/>
                      <a:pt x="64321" y="708573"/>
                    </a:cubicBezTo>
                    <a:cubicBezTo>
                      <a:pt x="60003" y="693968"/>
                      <a:pt x="54796" y="679490"/>
                      <a:pt x="48827" y="665520"/>
                    </a:cubicBezTo>
                    <a:cubicBezTo>
                      <a:pt x="35619" y="634151"/>
                      <a:pt x="19237" y="604306"/>
                      <a:pt x="-68" y="576366"/>
                    </a:cubicBezTo>
                    <a:cubicBezTo>
                      <a:pt x="117662" y="395391"/>
                      <a:pt x="211133" y="201716"/>
                      <a:pt x="278062" y="4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1DB00B-1AC1-4A23-4E06-4368D7C1346C}"/>
                </a:ext>
              </a:extLst>
            </p:cNvPr>
            <p:cNvSpPr txBox="1"/>
            <p:nvPr/>
          </p:nvSpPr>
          <p:spPr>
            <a:xfrm>
              <a:off x="4576318" y="2787284"/>
              <a:ext cx="6233160" cy="1375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7500" b="1" spc="400" baseline="0">
                  <a:ln/>
                  <a:solidFill>
                    <a:srgbClr val="43998E"/>
                  </a:solidFill>
                  <a:latin typeface="Cinzel Black"/>
                  <a:sym typeface="Cinzel Black"/>
                  <a:rtl val="0"/>
                </a:rPr>
                <a:t>PROSPERO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080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2">
            <a:extLst>
              <a:ext uri="{FF2B5EF4-FFF2-40B4-BE49-F238E27FC236}">
                <a16:creationId xmlns:a16="http://schemas.microsoft.com/office/drawing/2014/main" id="{FC2AD569-8F88-F522-E0C3-C0B968CA0AC4}"/>
              </a:ext>
            </a:extLst>
          </p:cNvPr>
          <p:cNvGrpSpPr/>
          <p:nvPr/>
        </p:nvGrpSpPr>
        <p:grpSpPr>
          <a:xfrm>
            <a:off x="3071812" y="1362074"/>
            <a:ext cx="6050280" cy="4475785"/>
            <a:chOff x="3071812" y="1362074"/>
            <a:chExt cx="6050280" cy="4475785"/>
          </a:xfrm>
          <a:solidFill>
            <a:srgbClr val="43998E"/>
          </a:solidFill>
        </p:grpSpPr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DDA8C53B-CD8C-746F-3708-D58E561D1AFD}"/>
                </a:ext>
              </a:extLst>
            </p:cNvPr>
            <p:cNvGrpSpPr/>
            <p:nvPr/>
          </p:nvGrpSpPr>
          <p:grpSpPr>
            <a:xfrm>
              <a:off x="4800542" y="1362074"/>
              <a:ext cx="2589009" cy="3099326"/>
              <a:chOff x="4800542" y="1362074"/>
              <a:chExt cx="2589009" cy="3099326"/>
            </a:xfrm>
            <a:solidFill>
              <a:srgbClr val="43998E"/>
            </a:solidFill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932CFCB9-C2E2-A5E1-0A5F-5AE6F54607AA}"/>
                  </a:ext>
                </a:extLst>
              </p:cNvPr>
              <p:cNvSpPr/>
              <p:nvPr/>
            </p:nvSpPr>
            <p:spPr>
              <a:xfrm flipV="1">
                <a:off x="5733484" y="3787283"/>
                <a:ext cx="751210" cy="674117"/>
              </a:xfrm>
              <a:custGeom>
                <a:avLst/>
                <a:gdLst>
                  <a:gd name="csX0" fmla="*/ 21930 w 751210"/>
                  <a:gd name="csY0" fmla="*/ 102590 h 674117"/>
                  <a:gd name="csX1" fmla="*/ 647278 w 751210"/>
                  <a:gd name="csY1" fmla="*/ 6197 h 674117"/>
                  <a:gd name="csX2" fmla="*/ 751291 w 751210"/>
                  <a:gd name="csY2" fmla="*/ 674217 h 674117"/>
                  <a:gd name="csX3" fmla="*/ 508213 w 751210"/>
                  <a:gd name="csY3" fmla="*/ 662787 h 674117"/>
                  <a:gd name="csX4" fmla="*/ 86 w 751210"/>
                  <a:gd name="csY4" fmla="*/ 111988 h 674117"/>
                  <a:gd name="csX5" fmla="*/ 21930 w 751210"/>
                  <a:gd name="csY5" fmla="*/ 102590 h 67411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751210" h="674117">
                    <a:moveTo>
                      <a:pt x="21930" y="102590"/>
                    </a:moveTo>
                    <a:cubicBezTo>
                      <a:pt x="220304" y="18516"/>
                      <a:pt x="436077" y="-14758"/>
                      <a:pt x="647278" y="6197"/>
                    </a:cubicBezTo>
                    <a:cubicBezTo>
                      <a:pt x="716747" y="221208"/>
                      <a:pt x="751798" y="446379"/>
                      <a:pt x="751291" y="674217"/>
                    </a:cubicBezTo>
                    <a:cubicBezTo>
                      <a:pt x="673059" y="652881"/>
                      <a:pt x="590001" y="648944"/>
                      <a:pt x="508213" y="662787"/>
                    </a:cubicBezTo>
                    <a:cubicBezTo>
                      <a:pt x="371815" y="453110"/>
                      <a:pt x="200365" y="267182"/>
                      <a:pt x="86" y="111988"/>
                    </a:cubicBezTo>
                    <a:cubicBezTo>
                      <a:pt x="7325" y="108813"/>
                      <a:pt x="14691" y="105765"/>
                      <a:pt x="21930" y="10259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EEA1AD4-579E-04DB-C693-104E7D002550}"/>
                  </a:ext>
                </a:extLst>
              </p:cNvPr>
              <p:cNvSpPr/>
              <p:nvPr/>
            </p:nvSpPr>
            <p:spPr>
              <a:xfrm flipV="1">
                <a:off x="5094801" y="3635899"/>
                <a:ext cx="1063497" cy="674750"/>
              </a:xfrm>
              <a:custGeom>
                <a:avLst/>
                <a:gdLst>
                  <a:gd name="csX0" fmla="*/ 1063571 w 1063497"/>
                  <a:gd name="csY0" fmla="*/ 532201 h 674750"/>
                  <a:gd name="csX1" fmla="*/ 1016962 w 1063497"/>
                  <a:gd name="csY1" fmla="*/ 549727 h 674750"/>
                  <a:gd name="csX2" fmla="*/ 817953 w 1063497"/>
                  <a:gd name="csY2" fmla="*/ 674822 h 674750"/>
                  <a:gd name="csX3" fmla="*/ 73 w 1063497"/>
                  <a:gd name="csY3" fmla="*/ 469082 h 674750"/>
                  <a:gd name="csX4" fmla="*/ 557730 w 1063497"/>
                  <a:gd name="csY4" fmla="*/ 71 h 674750"/>
                  <a:gd name="csX5" fmla="*/ 1063571 w 1063497"/>
                  <a:gd name="csY5" fmla="*/ 532201 h 67475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1063497" h="674750">
                    <a:moveTo>
                      <a:pt x="1063571" y="532201"/>
                    </a:moveTo>
                    <a:cubicBezTo>
                      <a:pt x="1047950" y="537408"/>
                      <a:pt x="1032456" y="543250"/>
                      <a:pt x="1016962" y="549727"/>
                    </a:cubicBezTo>
                    <a:cubicBezTo>
                      <a:pt x="944191" y="580461"/>
                      <a:pt x="876754" y="622752"/>
                      <a:pt x="817953" y="674822"/>
                    </a:cubicBezTo>
                    <a:cubicBezTo>
                      <a:pt x="562048" y="560649"/>
                      <a:pt x="285315" y="491053"/>
                      <a:pt x="73" y="469082"/>
                    </a:cubicBezTo>
                    <a:cubicBezTo>
                      <a:pt x="145361" y="273375"/>
                      <a:pt x="336750" y="112466"/>
                      <a:pt x="557730" y="71"/>
                    </a:cubicBezTo>
                    <a:cubicBezTo>
                      <a:pt x="756612" y="148788"/>
                      <a:pt x="927427" y="328493"/>
                      <a:pt x="1063571" y="53220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304751C2-520B-8F94-0D2F-8E87C86609F6}"/>
                  </a:ext>
                </a:extLst>
              </p:cNvPr>
              <p:cNvSpPr/>
              <p:nvPr/>
            </p:nvSpPr>
            <p:spPr>
              <a:xfrm flipV="1">
                <a:off x="4801558" y="3026426"/>
                <a:ext cx="1051052" cy="740410"/>
              </a:xfrm>
              <a:custGeom>
                <a:avLst/>
                <a:gdLst>
                  <a:gd name="csX0" fmla="*/ 241873 w 1051052"/>
                  <a:gd name="csY0" fmla="*/ -35 h 740410"/>
                  <a:gd name="csX1" fmla="*/ 1051117 w 1051052"/>
                  <a:gd name="csY1" fmla="*/ 190973 h 740410"/>
                  <a:gd name="csX2" fmla="*/ 903543 w 1051052"/>
                  <a:gd name="csY2" fmla="*/ 464150 h 740410"/>
                  <a:gd name="csX3" fmla="*/ 65 w 1051052"/>
                  <a:gd name="csY3" fmla="*/ 740375 h 740410"/>
                  <a:gd name="csX4" fmla="*/ 241873 w 1051052"/>
                  <a:gd name="csY4" fmla="*/ -35 h 74041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1051052" h="740410">
                    <a:moveTo>
                      <a:pt x="241873" y="-35"/>
                    </a:moveTo>
                    <a:cubicBezTo>
                      <a:pt x="523432" y="16729"/>
                      <a:pt x="797498" y="81499"/>
                      <a:pt x="1051117" y="190973"/>
                    </a:cubicBezTo>
                    <a:cubicBezTo>
                      <a:pt x="980759" y="270729"/>
                      <a:pt x="930213" y="364328"/>
                      <a:pt x="903543" y="464150"/>
                    </a:cubicBezTo>
                    <a:cubicBezTo>
                      <a:pt x="591123" y="500853"/>
                      <a:pt x="287720" y="593563"/>
                      <a:pt x="65" y="740375"/>
                    </a:cubicBezTo>
                    <a:cubicBezTo>
                      <a:pt x="10987" y="480279"/>
                      <a:pt x="94553" y="224628"/>
                      <a:pt x="241873" y="-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C1F9B1FB-8E88-97C8-B9CA-C513A69FA6DB}"/>
                  </a:ext>
                </a:extLst>
              </p:cNvPr>
              <p:cNvSpPr/>
              <p:nvPr/>
            </p:nvSpPr>
            <p:spPr>
              <a:xfrm flipV="1">
                <a:off x="5789491" y="3311541"/>
                <a:ext cx="369442" cy="229235"/>
              </a:xfrm>
              <a:custGeom>
                <a:avLst/>
                <a:gdLst>
                  <a:gd name="csX0" fmla="*/ 135845 w 369442"/>
                  <a:gd name="csY0" fmla="*/ -30 h 229235"/>
                  <a:gd name="csX1" fmla="*/ 369525 w 369442"/>
                  <a:gd name="csY1" fmla="*/ 127097 h 229235"/>
                  <a:gd name="csX2" fmla="*/ 307803 w 369442"/>
                  <a:gd name="csY2" fmla="*/ 220823 h 229235"/>
                  <a:gd name="csX3" fmla="*/ 82 w 369442"/>
                  <a:gd name="csY3" fmla="*/ 229205 h 229235"/>
                  <a:gd name="csX4" fmla="*/ 135845 w 369442"/>
                  <a:gd name="csY4" fmla="*/ -30 h 22923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9442" h="229235">
                    <a:moveTo>
                      <a:pt x="135845" y="-30"/>
                    </a:moveTo>
                    <a:cubicBezTo>
                      <a:pt x="216236" y="38325"/>
                      <a:pt x="294214" y="80742"/>
                      <a:pt x="369525" y="127097"/>
                    </a:cubicBezTo>
                    <a:cubicBezTo>
                      <a:pt x="343236" y="154656"/>
                      <a:pt x="322281" y="186406"/>
                      <a:pt x="307803" y="220823"/>
                    </a:cubicBezTo>
                    <a:cubicBezTo>
                      <a:pt x="205441" y="217903"/>
                      <a:pt x="102698" y="220697"/>
                      <a:pt x="82" y="229205"/>
                    </a:cubicBezTo>
                    <a:cubicBezTo>
                      <a:pt x="26879" y="144623"/>
                      <a:pt x="73361" y="66264"/>
                      <a:pt x="135845" y="-3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6555385-65B0-A0A4-98A7-02242065CCE7}"/>
                  </a:ext>
                </a:extLst>
              </p:cNvPr>
              <p:cNvSpPr/>
              <p:nvPr/>
            </p:nvSpPr>
            <p:spPr>
              <a:xfrm flipV="1">
                <a:off x="4800542" y="2178066"/>
                <a:ext cx="928624" cy="1045844"/>
              </a:xfrm>
              <a:custGeom>
                <a:avLst/>
                <a:gdLst>
                  <a:gd name="csX0" fmla="*/ 887793 w 928624"/>
                  <a:gd name="csY0" fmla="*/ -163 h 1045844"/>
                  <a:gd name="csX1" fmla="*/ 928688 w 928624"/>
                  <a:gd name="csY1" fmla="*/ 316194 h 1045844"/>
                  <a:gd name="csX2" fmla="*/ 245046 w 928624"/>
                  <a:gd name="csY2" fmla="*/ 1045682 h 1045844"/>
                  <a:gd name="csX3" fmla="*/ 107760 w 928624"/>
                  <a:gd name="csY3" fmla="*/ 785713 h 1045844"/>
                  <a:gd name="csX4" fmla="*/ 63 w 928624"/>
                  <a:gd name="csY4" fmla="*/ 283682 h 1045844"/>
                  <a:gd name="csX5" fmla="*/ 887793 w 928624"/>
                  <a:gd name="csY5" fmla="*/ -163 h 104584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928624" h="1045844">
                    <a:moveTo>
                      <a:pt x="887793" y="-163"/>
                    </a:moveTo>
                    <a:cubicBezTo>
                      <a:pt x="873442" y="108168"/>
                      <a:pt x="887539" y="216880"/>
                      <a:pt x="928688" y="316194"/>
                    </a:cubicBezTo>
                    <a:cubicBezTo>
                      <a:pt x="656399" y="512409"/>
                      <a:pt x="426783" y="757392"/>
                      <a:pt x="245046" y="1045682"/>
                    </a:cubicBezTo>
                    <a:cubicBezTo>
                      <a:pt x="191833" y="963005"/>
                      <a:pt x="145986" y="876010"/>
                      <a:pt x="107760" y="785713"/>
                    </a:cubicBezTo>
                    <a:cubicBezTo>
                      <a:pt x="40449" y="627217"/>
                      <a:pt x="3874" y="457164"/>
                      <a:pt x="63" y="283682"/>
                    </a:cubicBezTo>
                    <a:cubicBezTo>
                      <a:pt x="282257" y="134203"/>
                      <a:pt x="580326" y="38953"/>
                      <a:pt x="887793" y="-16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B247BD1F-0A52-CF5F-93D5-236DC95F2361}"/>
                  </a:ext>
                </a:extLst>
              </p:cNvPr>
              <p:cNvSpPr/>
              <p:nvPr/>
            </p:nvSpPr>
            <p:spPr>
              <a:xfrm flipV="1">
                <a:off x="5762986" y="2954925"/>
                <a:ext cx="325209" cy="287068"/>
              </a:xfrm>
              <a:custGeom>
                <a:avLst/>
                <a:gdLst>
                  <a:gd name="csX0" fmla="*/ 7282 w 325209"/>
                  <a:gd name="csY0" fmla="*/ 11135 h 287068"/>
                  <a:gd name="csX1" fmla="*/ 313733 w 325209"/>
                  <a:gd name="csY1" fmla="*/ 594 h 287068"/>
                  <a:gd name="csX2" fmla="*/ 325290 w 325209"/>
                  <a:gd name="csY2" fmla="*/ 116037 h 287068"/>
                  <a:gd name="csX3" fmla="*/ 33698 w 325209"/>
                  <a:gd name="csY3" fmla="*/ 286979 h 287068"/>
                  <a:gd name="csX4" fmla="*/ 7282 w 325209"/>
                  <a:gd name="csY4" fmla="*/ 11135 h 2870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25209" h="287068">
                    <a:moveTo>
                      <a:pt x="7282" y="11135"/>
                    </a:moveTo>
                    <a:cubicBezTo>
                      <a:pt x="109390" y="1737"/>
                      <a:pt x="211625" y="-1692"/>
                      <a:pt x="313733" y="594"/>
                    </a:cubicBezTo>
                    <a:cubicBezTo>
                      <a:pt x="309161" y="39837"/>
                      <a:pt x="313098" y="79080"/>
                      <a:pt x="325290" y="116037"/>
                    </a:cubicBezTo>
                    <a:cubicBezTo>
                      <a:pt x="224706" y="167218"/>
                      <a:pt x="127297" y="224241"/>
                      <a:pt x="33698" y="286979"/>
                    </a:cubicBezTo>
                    <a:cubicBezTo>
                      <a:pt x="1059" y="199603"/>
                      <a:pt x="-7958" y="104861"/>
                      <a:pt x="7282" y="111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70FB94A-AE0C-E0E9-1590-E7E64A13D51A}"/>
                  </a:ext>
                </a:extLst>
              </p:cNvPr>
              <p:cNvSpPr/>
              <p:nvPr/>
            </p:nvSpPr>
            <p:spPr>
              <a:xfrm flipV="1">
                <a:off x="5094166" y="1550686"/>
                <a:ext cx="885951" cy="1286637"/>
              </a:xfrm>
              <a:custGeom>
                <a:avLst/>
                <a:gdLst>
                  <a:gd name="csX0" fmla="*/ 668472 w 885951"/>
                  <a:gd name="csY0" fmla="*/ -256 h 1286637"/>
                  <a:gd name="csX1" fmla="*/ 886023 w 885951"/>
                  <a:gd name="csY1" fmla="*/ 248029 h 1286637"/>
                  <a:gd name="csX2" fmla="*/ 667837 w 885951"/>
                  <a:gd name="csY2" fmla="*/ 1286381 h 1286637"/>
                  <a:gd name="csX3" fmla="*/ 71 w 885951"/>
                  <a:gd name="csY3" fmla="*/ 729613 h 1286637"/>
                  <a:gd name="csX4" fmla="*/ 668472 w 885951"/>
                  <a:gd name="csY4" fmla="*/ -256 h 12866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885951" h="1286637">
                    <a:moveTo>
                      <a:pt x="668472" y="-256"/>
                    </a:moveTo>
                    <a:cubicBezTo>
                      <a:pt x="721558" y="96899"/>
                      <a:pt x="795599" y="181354"/>
                      <a:pt x="886023" y="248029"/>
                    </a:cubicBezTo>
                    <a:cubicBezTo>
                      <a:pt x="736798" y="572260"/>
                      <a:pt x="663392" y="921129"/>
                      <a:pt x="667837" y="1286381"/>
                    </a:cubicBezTo>
                    <a:cubicBezTo>
                      <a:pt x="399359" y="1156841"/>
                      <a:pt x="170251" y="965833"/>
                      <a:pt x="71" y="729613"/>
                    </a:cubicBezTo>
                    <a:cubicBezTo>
                      <a:pt x="176093" y="440688"/>
                      <a:pt x="400756" y="195578"/>
                      <a:pt x="668472" y="-256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834C0813-B226-6EA2-CE68-61E06AF37357}"/>
                  </a:ext>
                </a:extLst>
              </p:cNvPr>
              <p:cNvSpPr/>
              <p:nvPr/>
            </p:nvSpPr>
            <p:spPr>
              <a:xfrm flipV="1">
                <a:off x="5829369" y="2661809"/>
                <a:ext cx="368935" cy="393699"/>
              </a:xfrm>
              <a:custGeom>
                <a:avLst/>
                <a:gdLst>
                  <a:gd name="csX0" fmla="*/ 292564 w 368935"/>
                  <a:gd name="csY0" fmla="*/ -134 h 393699"/>
                  <a:gd name="csX1" fmla="*/ 369018 w 368935"/>
                  <a:gd name="csY1" fmla="*/ 83686 h 393699"/>
                  <a:gd name="csX2" fmla="*/ 184741 w 368935"/>
                  <a:gd name="csY2" fmla="*/ 393566 h 393699"/>
                  <a:gd name="csX3" fmla="*/ 83 w 368935"/>
                  <a:gd name="csY3" fmla="*/ 172967 h 393699"/>
                  <a:gd name="csX4" fmla="*/ 292564 w 368935"/>
                  <a:gd name="csY4" fmla="*/ -134 h 39369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68935" h="393699">
                    <a:moveTo>
                      <a:pt x="292564" y="-134"/>
                    </a:moveTo>
                    <a:cubicBezTo>
                      <a:pt x="313011" y="31870"/>
                      <a:pt x="338792" y="60064"/>
                      <a:pt x="369018" y="83686"/>
                    </a:cubicBezTo>
                    <a:cubicBezTo>
                      <a:pt x="300311" y="183000"/>
                      <a:pt x="238843" y="286632"/>
                      <a:pt x="184741" y="393566"/>
                    </a:cubicBezTo>
                    <a:cubicBezTo>
                      <a:pt x="107779" y="333241"/>
                      <a:pt x="44914" y="258311"/>
                      <a:pt x="83" y="172967"/>
                    </a:cubicBezTo>
                    <a:cubicBezTo>
                      <a:pt x="93682" y="109340"/>
                      <a:pt x="191472" y="51555"/>
                      <a:pt x="292564" y="-13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E0655FC-074A-A801-FAF9-4D27C18D1ADC}"/>
                  </a:ext>
                </a:extLst>
              </p:cNvPr>
              <p:cNvSpPr/>
              <p:nvPr/>
            </p:nvSpPr>
            <p:spPr>
              <a:xfrm flipV="1">
                <a:off x="6080956" y="2513600"/>
                <a:ext cx="291845" cy="416814"/>
              </a:xfrm>
              <a:custGeom>
                <a:avLst/>
                <a:gdLst>
                  <a:gd name="csX0" fmla="*/ 185890 w 291845"/>
                  <a:gd name="csY0" fmla="*/ -159 h 416814"/>
                  <a:gd name="csX1" fmla="*/ 291935 w 291845"/>
                  <a:gd name="csY1" fmla="*/ 30194 h 416814"/>
                  <a:gd name="csX2" fmla="*/ 290919 w 291845"/>
                  <a:gd name="csY2" fmla="*/ 416655 h 416814"/>
                  <a:gd name="csX3" fmla="*/ 89 w 291845"/>
                  <a:gd name="csY3" fmla="*/ 314674 h 416814"/>
                  <a:gd name="csX4" fmla="*/ 185890 w 291845"/>
                  <a:gd name="csY4" fmla="*/ -159 h 41681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291845" h="416814">
                    <a:moveTo>
                      <a:pt x="185890" y="-159"/>
                    </a:moveTo>
                    <a:cubicBezTo>
                      <a:pt x="219164" y="15081"/>
                      <a:pt x="254851" y="25368"/>
                      <a:pt x="291935" y="30194"/>
                    </a:cubicBezTo>
                    <a:cubicBezTo>
                      <a:pt x="281267" y="159226"/>
                      <a:pt x="280886" y="288512"/>
                      <a:pt x="290919" y="416655"/>
                    </a:cubicBezTo>
                    <a:cubicBezTo>
                      <a:pt x="186779" y="402812"/>
                      <a:pt x="87592" y="368014"/>
                      <a:pt x="89" y="314674"/>
                    </a:cubicBezTo>
                    <a:cubicBezTo>
                      <a:pt x="54064" y="205835"/>
                      <a:pt x="116167" y="100679"/>
                      <a:pt x="185890" y="-159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C9AACF8-7F50-CBF2-E211-647055F24E24}"/>
                  </a:ext>
                </a:extLst>
              </p:cNvPr>
              <p:cNvSpPr/>
              <p:nvPr/>
            </p:nvSpPr>
            <p:spPr>
              <a:xfrm flipV="1">
                <a:off x="5842510" y="1362074"/>
                <a:ext cx="956249" cy="1182640"/>
              </a:xfrm>
              <a:custGeom>
                <a:avLst/>
                <a:gdLst>
                  <a:gd name="csX0" fmla="*/ 203866 w 956249"/>
                  <a:gd name="csY0" fmla="*/ -300 h 1182640"/>
                  <a:gd name="csX1" fmla="*/ 538638 w 956249"/>
                  <a:gd name="csY1" fmla="*/ 108793 h 1182640"/>
                  <a:gd name="csX2" fmla="*/ 956341 w 956249"/>
                  <a:gd name="csY2" fmla="*/ 1172164 h 1182640"/>
                  <a:gd name="csX3" fmla="*/ 1174 w 956249"/>
                  <a:gd name="csY3" fmla="*/ 1030940 h 1182640"/>
                  <a:gd name="csX4" fmla="*/ 203866 w 956249"/>
                  <a:gd name="csY4" fmla="*/ -300 h 118264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956249" h="1182640">
                    <a:moveTo>
                      <a:pt x="203866" y="-300"/>
                    </a:moveTo>
                    <a:cubicBezTo>
                      <a:pt x="304958" y="59009"/>
                      <a:pt x="419131" y="96220"/>
                      <a:pt x="538638" y="108793"/>
                    </a:cubicBezTo>
                    <a:cubicBezTo>
                      <a:pt x="582834" y="485221"/>
                      <a:pt x="723042" y="842472"/>
                      <a:pt x="956341" y="1172164"/>
                    </a:cubicBezTo>
                    <a:cubicBezTo>
                      <a:pt x="626776" y="1205438"/>
                      <a:pt x="297719" y="1156797"/>
                      <a:pt x="1174" y="1030940"/>
                    </a:cubicBezTo>
                    <a:cubicBezTo>
                      <a:pt x="-9494" y="667847"/>
                      <a:pt x="58705" y="321264"/>
                      <a:pt x="203866" y="-30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0E71D87E-1B1A-5B41-D884-4B87C40DC040}"/>
                  </a:ext>
                </a:extLst>
              </p:cNvPr>
              <p:cNvSpPr/>
              <p:nvPr/>
            </p:nvSpPr>
            <p:spPr>
              <a:xfrm flipV="1">
                <a:off x="6446730" y="2506550"/>
                <a:ext cx="330693" cy="415101"/>
              </a:xfrm>
              <a:custGeom>
                <a:avLst/>
                <a:gdLst>
                  <a:gd name="csX0" fmla="*/ 8086 w 330693"/>
                  <a:gd name="csY0" fmla="*/ 23335 h 415101"/>
                  <a:gd name="csX1" fmla="*/ 110956 w 330693"/>
                  <a:gd name="csY1" fmla="*/ -160 h 415101"/>
                  <a:gd name="csX2" fmla="*/ 330793 w 330693"/>
                  <a:gd name="csY2" fmla="*/ 355059 h 415101"/>
                  <a:gd name="csX3" fmla="*/ 8594 w 330693"/>
                  <a:gd name="csY3" fmla="*/ 414749 h 415101"/>
                  <a:gd name="csX4" fmla="*/ 8086 w 330693"/>
                  <a:gd name="csY4" fmla="*/ 23335 h 41510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330693" h="415101">
                    <a:moveTo>
                      <a:pt x="8086" y="23335"/>
                    </a:moveTo>
                    <a:cubicBezTo>
                      <a:pt x="43138" y="20286"/>
                      <a:pt x="77809" y="12286"/>
                      <a:pt x="110956" y="-160"/>
                    </a:cubicBezTo>
                    <a:cubicBezTo>
                      <a:pt x="173440" y="124427"/>
                      <a:pt x="246973" y="243172"/>
                      <a:pt x="330793" y="355059"/>
                    </a:cubicBezTo>
                    <a:cubicBezTo>
                      <a:pt x="228050" y="396842"/>
                      <a:pt x="118195" y="417161"/>
                      <a:pt x="8594" y="414749"/>
                    </a:cubicBezTo>
                    <a:cubicBezTo>
                      <a:pt x="-2582" y="284955"/>
                      <a:pt x="-2709" y="154145"/>
                      <a:pt x="8086" y="23335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B1638AA-17C3-BF09-D746-A703D6C0AE0F}"/>
                  </a:ext>
                </a:extLst>
              </p:cNvPr>
              <p:cNvSpPr/>
              <p:nvPr/>
            </p:nvSpPr>
            <p:spPr>
              <a:xfrm flipV="1">
                <a:off x="6631501" y="2601611"/>
                <a:ext cx="499109" cy="416687"/>
              </a:xfrm>
              <a:custGeom>
                <a:avLst/>
                <a:gdLst>
                  <a:gd name="csX0" fmla="*/ 81132 w 499109"/>
                  <a:gd name="csY0" fmla="*/ -143 h 416687"/>
                  <a:gd name="csX1" fmla="*/ 499216 w 499109"/>
                  <a:gd name="csY1" fmla="*/ 209534 h 416687"/>
                  <a:gd name="csX2" fmla="*/ 222356 w 499109"/>
                  <a:gd name="csY2" fmla="*/ 416545 h 416687"/>
                  <a:gd name="csX3" fmla="*/ 106 w 499109"/>
                  <a:gd name="csY3" fmla="*/ 60564 h 416687"/>
                  <a:gd name="csX4" fmla="*/ 81132 w 499109"/>
                  <a:gd name="csY4" fmla="*/ -143 h 4166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99109" h="416687">
                    <a:moveTo>
                      <a:pt x="81132" y="-143"/>
                    </a:moveTo>
                    <a:cubicBezTo>
                      <a:pt x="212831" y="82153"/>
                      <a:pt x="352785" y="152384"/>
                      <a:pt x="499216" y="209534"/>
                    </a:cubicBezTo>
                    <a:cubicBezTo>
                      <a:pt x="420095" y="293608"/>
                      <a:pt x="326369" y="363839"/>
                      <a:pt x="222356" y="416545"/>
                    </a:cubicBezTo>
                    <a:cubicBezTo>
                      <a:pt x="137266" y="304784"/>
                      <a:pt x="62971" y="185658"/>
                      <a:pt x="106" y="60564"/>
                    </a:cubicBezTo>
                    <a:cubicBezTo>
                      <a:pt x="29316" y="43291"/>
                      <a:pt x="56494" y="22845"/>
                      <a:pt x="81132" y="-143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1E335748-7891-393E-9EC3-3632496B5C62}"/>
                  </a:ext>
                </a:extLst>
              </p:cNvPr>
              <p:cNvSpPr/>
              <p:nvPr/>
            </p:nvSpPr>
            <p:spPr>
              <a:xfrm flipV="1">
                <a:off x="6767137" y="2873645"/>
                <a:ext cx="589407" cy="333628"/>
              </a:xfrm>
              <a:custGeom>
                <a:avLst/>
                <a:gdLst>
                  <a:gd name="csX0" fmla="*/ 53324 w 589407"/>
                  <a:gd name="csY0" fmla="*/ 35078 h 333628"/>
                  <a:gd name="csX1" fmla="*/ 589518 w 589407"/>
                  <a:gd name="csY1" fmla="*/ -100 h 333628"/>
                  <a:gd name="csX2" fmla="*/ 419084 w 589407"/>
                  <a:gd name="csY2" fmla="*/ 333528 h 333628"/>
                  <a:gd name="csX3" fmla="*/ 111 w 589407"/>
                  <a:gd name="csY3" fmla="*/ 127153 h 333628"/>
                  <a:gd name="csX4" fmla="*/ 53324 w 589407"/>
                  <a:gd name="csY4" fmla="*/ 35078 h 33362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89407" h="333628">
                    <a:moveTo>
                      <a:pt x="53324" y="35078"/>
                    </a:moveTo>
                    <a:cubicBezTo>
                      <a:pt x="232013" y="41047"/>
                      <a:pt x="411718" y="29237"/>
                      <a:pt x="589518" y="-100"/>
                    </a:cubicBezTo>
                    <a:cubicBezTo>
                      <a:pt x="555990" y="119914"/>
                      <a:pt x="497951" y="233325"/>
                      <a:pt x="419084" y="333528"/>
                    </a:cubicBezTo>
                    <a:cubicBezTo>
                      <a:pt x="272272" y="277902"/>
                      <a:pt x="132064" y="208814"/>
                      <a:pt x="111" y="127153"/>
                    </a:cubicBezTo>
                    <a:cubicBezTo>
                      <a:pt x="21574" y="98451"/>
                      <a:pt x="39481" y="67590"/>
                      <a:pt x="53324" y="35078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EA4EB0A-8FAD-FE38-187F-A3CA19F6A8A8}"/>
                  </a:ext>
                </a:extLst>
              </p:cNvPr>
              <p:cNvSpPr/>
              <p:nvPr/>
            </p:nvSpPr>
            <p:spPr>
              <a:xfrm flipV="1">
                <a:off x="6845369" y="3249237"/>
                <a:ext cx="544182" cy="450796"/>
              </a:xfrm>
              <a:custGeom>
                <a:avLst/>
                <a:gdLst>
                  <a:gd name="csX0" fmla="*/ 506080 w 544182"/>
                  <a:gd name="csY0" fmla="*/ -21 h 450796"/>
                  <a:gd name="csX1" fmla="*/ 530337 w 544182"/>
                  <a:gd name="csY1" fmla="*/ 410190 h 450796"/>
                  <a:gd name="csX2" fmla="*/ 112 w 544182"/>
                  <a:gd name="csY2" fmla="*/ 449814 h 450796"/>
                  <a:gd name="csX3" fmla="*/ 8367 w 544182"/>
                  <a:gd name="csY3" fmla="*/ 328401 h 450796"/>
                  <a:gd name="csX4" fmla="*/ 506080 w 544182"/>
                  <a:gd name="csY4" fmla="*/ -21 h 45079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44182" h="450796">
                    <a:moveTo>
                      <a:pt x="506080" y="-21"/>
                    </a:moveTo>
                    <a:cubicBezTo>
                      <a:pt x="546847" y="131678"/>
                      <a:pt x="555102" y="272014"/>
                      <a:pt x="530337" y="410190"/>
                    </a:cubicBezTo>
                    <a:cubicBezTo>
                      <a:pt x="354696" y="441304"/>
                      <a:pt x="177023" y="454640"/>
                      <a:pt x="112" y="449814"/>
                    </a:cubicBezTo>
                    <a:cubicBezTo>
                      <a:pt x="8875" y="409681"/>
                      <a:pt x="11542" y="368787"/>
                      <a:pt x="8367" y="328401"/>
                    </a:cubicBezTo>
                    <a:cubicBezTo>
                      <a:pt x="186040" y="237089"/>
                      <a:pt x="353172" y="126852"/>
                      <a:pt x="506080" y="-21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60D011F4-90DF-51F9-801E-F6DFAE4E7BA6}"/>
                  </a:ext>
                </a:extLst>
              </p:cNvPr>
              <p:cNvSpPr/>
              <p:nvPr/>
            </p:nvSpPr>
            <p:spPr>
              <a:xfrm flipV="1">
                <a:off x="6470084" y="3648091"/>
                <a:ext cx="515619" cy="794004"/>
              </a:xfrm>
              <a:custGeom>
                <a:avLst/>
                <a:gdLst>
                  <a:gd name="csX0" fmla="*/ 102 w 515619"/>
                  <a:gd name="csY0" fmla="*/ 84 h 794004"/>
                  <a:gd name="csX1" fmla="*/ 515722 w 515619"/>
                  <a:gd name="csY1" fmla="*/ 226017 h 794004"/>
                  <a:gd name="csX2" fmla="*/ 251689 w 515619"/>
                  <a:gd name="csY2" fmla="*/ 794088 h 794004"/>
                  <a:gd name="csX3" fmla="*/ 95098 w 515619"/>
                  <a:gd name="csY3" fmla="*/ 685376 h 794004"/>
                  <a:gd name="csX4" fmla="*/ 102 w 515619"/>
                  <a:gd name="csY4" fmla="*/ 84 h 79400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515619" h="794004">
                    <a:moveTo>
                      <a:pt x="102" y="84"/>
                    </a:moveTo>
                    <a:cubicBezTo>
                      <a:pt x="190475" y="33612"/>
                      <a:pt x="367386" y="111209"/>
                      <a:pt x="515722" y="226017"/>
                    </a:cubicBezTo>
                    <a:cubicBezTo>
                      <a:pt x="453746" y="424645"/>
                      <a:pt x="364973" y="615653"/>
                      <a:pt x="251689" y="794088"/>
                    </a:cubicBezTo>
                    <a:cubicBezTo>
                      <a:pt x="207112" y="748876"/>
                      <a:pt x="154026" y="712046"/>
                      <a:pt x="95098" y="685376"/>
                    </a:cubicBezTo>
                    <a:cubicBezTo>
                      <a:pt x="98781" y="452204"/>
                      <a:pt x="66904" y="221318"/>
                      <a:pt x="102" y="84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2D22B6C-088B-4B9F-74B4-17EF872C310A}"/>
                  </a:ext>
                </a:extLst>
              </p:cNvPr>
              <p:cNvSpPr/>
              <p:nvPr/>
            </p:nvSpPr>
            <p:spPr>
              <a:xfrm flipV="1">
                <a:off x="6774630" y="3451368"/>
                <a:ext cx="548259" cy="708532"/>
              </a:xfrm>
              <a:custGeom>
                <a:avLst/>
                <a:gdLst>
                  <a:gd name="csX0" fmla="*/ 278240 w 548259"/>
                  <a:gd name="csY0" fmla="*/ 40 h 708532"/>
                  <a:gd name="csX1" fmla="*/ 547734 w 548259"/>
                  <a:gd name="csY1" fmla="*/ 380151 h 708532"/>
                  <a:gd name="csX2" fmla="*/ 548369 w 548259"/>
                  <a:gd name="csY2" fmla="*/ 381802 h 708532"/>
                  <a:gd name="csX3" fmla="*/ 64499 w 548259"/>
                  <a:gd name="csY3" fmla="*/ 708573 h 708532"/>
                  <a:gd name="csX4" fmla="*/ 49005 w 548259"/>
                  <a:gd name="csY4" fmla="*/ 665520 h 708532"/>
                  <a:gd name="csX5" fmla="*/ 110 w 548259"/>
                  <a:gd name="csY5" fmla="*/ 576366 h 708532"/>
                  <a:gd name="csX6" fmla="*/ 278240 w 548259"/>
                  <a:gd name="csY6" fmla="*/ 40 h 70853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548259" h="708532">
                    <a:moveTo>
                      <a:pt x="278240" y="40"/>
                    </a:moveTo>
                    <a:cubicBezTo>
                      <a:pt x="395334" y="106339"/>
                      <a:pt x="487155" y="235752"/>
                      <a:pt x="547734" y="380151"/>
                    </a:cubicBezTo>
                    <a:lnTo>
                      <a:pt x="548369" y="381802"/>
                    </a:lnTo>
                    <a:cubicBezTo>
                      <a:pt x="400287" y="508040"/>
                      <a:pt x="237854" y="617768"/>
                      <a:pt x="64499" y="708573"/>
                    </a:cubicBezTo>
                    <a:cubicBezTo>
                      <a:pt x="60181" y="693968"/>
                      <a:pt x="54974" y="679490"/>
                      <a:pt x="49005" y="665520"/>
                    </a:cubicBezTo>
                    <a:cubicBezTo>
                      <a:pt x="35797" y="634151"/>
                      <a:pt x="19415" y="604306"/>
                      <a:pt x="110" y="576366"/>
                    </a:cubicBezTo>
                    <a:cubicBezTo>
                      <a:pt x="117840" y="395391"/>
                      <a:pt x="211311" y="201716"/>
                      <a:pt x="278240" y="40"/>
                    </a:cubicBezTo>
                  </a:path>
                </a:pathLst>
              </a:custGeom>
              <a:solidFill>
                <a:srgbClr val="43998E"/>
              </a:solidFill>
              <a:ln w="12700" cap="flat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9D78DFC-7477-073B-73EF-03333260B05D}"/>
                </a:ext>
              </a:extLst>
            </p:cNvPr>
            <p:cNvSpPr txBox="1"/>
            <p:nvPr/>
          </p:nvSpPr>
          <p:spPr>
            <a:xfrm>
              <a:off x="2980372" y="4508169"/>
              <a:ext cx="6233160" cy="13754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7500" b="1" spc="400" baseline="0" dirty="0">
                  <a:ln/>
                  <a:solidFill>
                    <a:srgbClr val="43998E"/>
                  </a:solidFill>
                  <a:latin typeface="Cinzel Black"/>
                  <a:sym typeface="Cinzel Black"/>
                  <a:rtl val="0"/>
                </a:rPr>
                <a:t>PROSPERO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627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aphic 2">
            <a:extLst>
              <a:ext uri="{FF2B5EF4-FFF2-40B4-BE49-F238E27FC236}">
                <a16:creationId xmlns:a16="http://schemas.microsoft.com/office/drawing/2014/main" id="{8D96ACDF-9FDC-7696-F17E-E55FF1103615}"/>
              </a:ext>
            </a:extLst>
          </p:cNvPr>
          <p:cNvGrpSpPr/>
          <p:nvPr/>
        </p:nvGrpSpPr>
        <p:grpSpPr>
          <a:xfrm>
            <a:off x="4801495" y="1879337"/>
            <a:ext cx="2589009" cy="3099326"/>
            <a:chOff x="4800599" y="1881186"/>
            <a:chExt cx="2589009" cy="3099326"/>
          </a:xfrm>
          <a:solidFill>
            <a:srgbClr val="43998E"/>
          </a:solidFill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76B24A2-88B6-3493-FF34-28117B92866A}"/>
                </a:ext>
              </a:extLst>
            </p:cNvPr>
            <p:cNvSpPr/>
            <p:nvPr/>
          </p:nvSpPr>
          <p:spPr>
            <a:xfrm flipV="1">
              <a:off x="5733541" y="4306395"/>
              <a:ext cx="751210" cy="674117"/>
            </a:xfrm>
            <a:custGeom>
              <a:avLst/>
              <a:gdLst>
                <a:gd name="csX0" fmla="*/ 21752 w 751210"/>
                <a:gd name="csY0" fmla="*/ 102590 h 674117"/>
                <a:gd name="csX1" fmla="*/ 647100 w 751210"/>
                <a:gd name="csY1" fmla="*/ 6197 h 674117"/>
                <a:gd name="csX2" fmla="*/ 751113 w 751210"/>
                <a:gd name="csY2" fmla="*/ 674217 h 674117"/>
                <a:gd name="csX3" fmla="*/ 508035 w 751210"/>
                <a:gd name="csY3" fmla="*/ 662787 h 674117"/>
                <a:gd name="csX4" fmla="*/ -92 w 751210"/>
                <a:gd name="csY4" fmla="*/ 111988 h 674117"/>
                <a:gd name="csX5" fmla="*/ 21752 w 751210"/>
                <a:gd name="csY5" fmla="*/ 102590 h 6741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751210" h="674117">
                  <a:moveTo>
                    <a:pt x="21752" y="102590"/>
                  </a:moveTo>
                  <a:cubicBezTo>
                    <a:pt x="220126" y="18516"/>
                    <a:pt x="435899" y="-14758"/>
                    <a:pt x="647100" y="6197"/>
                  </a:cubicBezTo>
                  <a:cubicBezTo>
                    <a:pt x="716569" y="221208"/>
                    <a:pt x="751620" y="446379"/>
                    <a:pt x="751113" y="674217"/>
                  </a:cubicBezTo>
                  <a:cubicBezTo>
                    <a:pt x="672881" y="652881"/>
                    <a:pt x="589823" y="648944"/>
                    <a:pt x="508035" y="662787"/>
                  </a:cubicBezTo>
                  <a:cubicBezTo>
                    <a:pt x="371637" y="453110"/>
                    <a:pt x="200187" y="267182"/>
                    <a:pt x="-92" y="111988"/>
                  </a:cubicBezTo>
                  <a:cubicBezTo>
                    <a:pt x="7147" y="108813"/>
                    <a:pt x="14513" y="105765"/>
                    <a:pt x="21752" y="102590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2001881-87DA-7B86-DAFD-7AB426FCDF1D}"/>
                </a:ext>
              </a:extLst>
            </p:cNvPr>
            <p:cNvSpPr/>
            <p:nvPr/>
          </p:nvSpPr>
          <p:spPr>
            <a:xfrm flipV="1">
              <a:off x="5094859" y="4155011"/>
              <a:ext cx="1063497" cy="674750"/>
            </a:xfrm>
            <a:custGeom>
              <a:avLst/>
              <a:gdLst>
                <a:gd name="csX0" fmla="*/ 1063393 w 1063497"/>
                <a:gd name="csY0" fmla="*/ 532201 h 674750"/>
                <a:gd name="csX1" fmla="*/ 1016784 w 1063497"/>
                <a:gd name="csY1" fmla="*/ 549727 h 674750"/>
                <a:gd name="csX2" fmla="*/ 817775 w 1063497"/>
                <a:gd name="csY2" fmla="*/ 674822 h 674750"/>
                <a:gd name="csX3" fmla="*/ -105 w 1063497"/>
                <a:gd name="csY3" fmla="*/ 469082 h 674750"/>
                <a:gd name="csX4" fmla="*/ 557552 w 1063497"/>
                <a:gd name="csY4" fmla="*/ 71 h 674750"/>
                <a:gd name="csX5" fmla="*/ 1063393 w 1063497"/>
                <a:gd name="csY5" fmla="*/ 532201 h 6747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1063497" h="674750">
                  <a:moveTo>
                    <a:pt x="1063393" y="532201"/>
                  </a:moveTo>
                  <a:cubicBezTo>
                    <a:pt x="1047772" y="537408"/>
                    <a:pt x="1032278" y="543250"/>
                    <a:pt x="1016784" y="549727"/>
                  </a:cubicBezTo>
                  <a:cubicBezTo>
                    <a:pt x="944013" y="580461"/>
                    <a:pt x="876576" y="622752"/>
                    <a:pt x="817775" y="674822"/>
                  </a:cubicBezTo>
                  <a:cubicBezTo>
                    <a:pt x="561870" y="560649"/>
                    <a:pt x="285137" y="491053"/>
                    <a:pt x="-105" y="469082"/>
                  </a:cubicBezTo>
                  <a:cubicBezTo>
                    <a:pt x="145183" y="273375"/>
                    <a:pt x="336572" y="112466"/>
                    <a:pt x="557552" y="71"/>
                  </a:cubicBezTo>
                  <a:cubicBezTo>
                    <a:pt x="756434" y="148788"/>
                    <a:pt x="927249" y="328493"/>
                    <a:pt x="1063393" y="532201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E8562FE-01E5-457C-4020-086AC250F404}"/>
                </a:ext>
              </a:extLst>
            </p:cNvPr>
            <p:cNvSpPr/>
            <p:nvPr/>
          </p:nvSpPr>
          <p:spPr>
            <a:xfrm flipV="1">
              <a:off x="4801615" y="3545538"/>
              <a:ext cx="1051052" cy="740410"/>
            </a:xfrm>
            <a:custGeom>
              <a:avLst/>
              <a:gdLst>
                <a:gd name="csX0" fmla="*/ 241695 w 1051052"/>
                <a:gd name="csY0" fmla="*/ -35 h 740410"/>
                <a:gd name="csX1" fmla="*/ 1050939 w 1051052"/>
                <a:gd name="csY1" fmla="*/ 190973 h 740410"/>
                <a:gd name="csX2" fmla="*/ 903365 w 1051052"/>
                <a:gd name="csY2" fmla="*/ 464150 h 740410"/>
                <a:gd name="csX3" fmla="*/ -113 w 1051052"/>
                <a:gd name="csY3" fmla="*/ 740375 h 740410"/>
                <a:gd name="csX4" fmla="*/ 241695 w 1051052"/>
                <a:gd name="csY4" fmla="*/ -35 h 7404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051052" h="740410">
                  <a:moveTo>
                    <a:pt x="241695" y="-35"/>
                  </a:moveTo>
                  <a:cubicBezTo>
                    <a:pt x="523254" y="16729"/>
                    <a:pt x="797320" y="81499"/>
                    <a:pt x="1050939" y="190973"/>
                  </a:cubicBezTo>
                  <a:cubicBezTo>
                    <a:pt x="980581" y="270729"/>
                    <a:pt x="930035" y="364328"/>
                    <a:pt x="903365" y="464150"/>
                  </a:cubicBezTo>
                  <a:cubicBezTo>
                    <a:pt x="590945" y="500853"/>
                    <a:pt x="287542" y="593563"/>
                    <a:pt x="-113" y="740375"/>
                  </a:cubicBezTo>
                  <a:cubicBezTo>
                    <a:pt x="10809" y="480279"/>
                    <a:pt x="94375" y="224628"/>
                    <a:pt x="241695" y="-35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38E0BE9-8B43-9EAA-C4C3-10CF92421AD8}"/>
                </a:ext>
              </a:extLst>
            </p:cNvPr>
            <p:cNvSpPr/>
            <p:nvPr/>
          </p:nvSpPr>
          <p:spPr>
            <a:xfrm flipV="1">
              <a:off x="5789548" y="3830653"/>
              <a:ext cx="369442" cy="229235"/>
            </a:xfrm>
            <a:custGeom>
              <a:avLst/>
              <a:gdLst>
                <a:gd name="csX0" fmla="*/ 135667 w 369442"/>
                <a:gd name="csY0" fmla="*/ -30 h 229235"/>
                <a:gd name="csX1" fmla="*/ 369347 w 369442"/>
                <a:gd name="csY1" fmla="*/ 127097 h 229235"/>
                <a:gd name="csX2" fmla="*/ 307625 w 369442"/>
                <a:gd name="csY2" fmla="*/ 220823 h 229235"/>
                <a:gd name="csX3" fmla="*/ -96 w 369442"/>
                <a:gd name="csY3" fmla="*/ 229205 h 229235"/>
                <a:gd name="csX4" fmla="*/ 135667 w 369442"/>
                <a:gd name="csY4" fmla="*/ -30 h 22923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69442" h="229235">
                  <a:moveTo>
                    <a:pt x="135667" y="-30"/>
                  </a:moveTo>
                  <a:cubicBezTo>
                    <a:pt x="216058" y="38325"/>
                    <a:pt x="294036" y="80742"/>
                    <a:pt x="369347" y="127097"/>
                  </a:cubicBezTo>
                  <a:cubicBezTo>
                    <a:pt x="343058" y="154656"/>
                    <a:pt x="322103" y="186406"/>
                    <a:pt x="307625" y="220823"/>
                  </a:cubicBezTo>
                  <a:cubicBezTo>
                    <a:pt x="205263" y="217903"/>
                    <a:pt x="102520" y="220697"/>
                    <a:pt x="-96" y="229205"/>
                  </a:cubicBezTo>
                  <a:cubicBezTo>
                    <a:pt x="26701" y="144623"/>
                    <a:pt x="73183" y="66264"/>
                    <a:pt x="135667" y="-30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E423156-085A-B5D4-B375-73E26734BE05}"/>
                </a:ext>
              </a:extLst>
            </p:cNvPr>
            <p:cNvSpPr/>
            <p:nvPr/>
          </p:nvSpPr>
          <p:spPr>
            <a:xfrm flipV="1">
              <a:off x="4800599" y="2697178"/>
              <a:ext cx="928624" cy="1045844"/>
            </a:xfrm>
            <a:custGeom>
              <a:avLst/>
              <a:gdLst>
                <a:gd name="csX0" fmla="*/ 887616 w 928624"/>
                <a:gd name="csY0" fmla="*/ -163 h 1045844"/>
                <a:gd name="csX1" fmla="*/ 928510 w 928624"/>
                <a:gd name="csY1" fmla="*/ 316194 h 1045844"/>
                <a:gd name="csX2" fmla="*/ 244868 w 928624"/>
                <a:gd name="csY2" fmla="*/ 1045682 h 1045844"/>
                <a:gd name="csX3" fmla="*/ 107582 w 928624"/>
                <a:gd name="csY3" fmla="*/ 785713 h 1045844"/>
                <a:gd name="csX4" fmla="*/ -115 w 928624"/>
                <a:gd name="csY4" fmla="*/ 283682 h 1045844"/>
                <a:gd name="csX5" fmla="*/ 887616 w 928624"/>
                <a:gd name="csY5" fmla="*/ -163 h 104584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928624" h="1045844">
                  <a:moveTo>
                    <a:pt x="887616" y="-163"/>
                  </a:moveTo>
                  <a:cubicBezTo>
                    <a:pt x="873264" y="108168"/>
                    <a:pt x="887361" y="216880"/>
                    <a:pt x="928510" y="316194"/>
                  </a:cubicBezTo>
                  <a:cubicBezTo>
                    <a:pt x="656221" y="512409"/>
                    <a:pt x="426605" y="757392"/>
                    <a:pt x="244868" y="1045682"/>
                  </a:cubicBezTo>
                  <a:cubicBezTo>
                    <a:pt x="191655" y="963005"/>
                    <a:pt x="145808" y="876010"/>
                    <a:pt x="107582" y="785713"/>
                  </a:cubicBezTo>
                  <a:cubicBezTo>
                    <a:pt x="40271" y="627217"/>
                    <a:pt x="3696" y="457164"/>
                    <a:pt x="-115" y="283682"/>
                  </a:cubicBezTo>
                  <a:cubicBezTo>
                    <a:pt x="282079" y="134203"/>
                    <a:pt x="580148" y="38953"/>
                    <a:pt x="887616" y="-163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50C3A9D-C8FA-A19D-5813-6D3F01510710}"/>
                </a:ext>
              </a:extLst>
            </p:cNvPr>
            <p:cNvSpPr/>
            <p:nvPr/>
          </p:nvSpPr>
          <p:spPr>
            <a:xfrm flipV="1">
              <a:off x="5763044" y="3474037"/>
              <a:ext cx="325209" cy="287068"/>
            </a:xfrm>
            <a:custGeom>
              <a:avLst/>
              <a:gdLst>
                <a:gd name="csX0" fmla="*/ 7104 w 325209"/>
                <a:gd name="csY0" fmla="*/ 11135 h 287068"/>
                <a:gd name="csX1" fmla="*/ 313555 w 325209"/>
                <a:gd name="csY1" fmla="*/ 594 h 287068"/>
                <a:gd name="csX2" fmla="*/ 325112 w 325209"/>
                <a:gd name="csY2" fmla="*/ 116037 h 287068"/>
                <a:gd name="csX3" fmla="*/ 33520 w 325209"/>
                <a:gd name="csY3" fmla="*/ 286979 h 287068"/>
                <a:gd name="csX4" fmla="*/ 7104 w 325209"/>
                <a:gd name="csY4" fmla="*/ 11135 h 28706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25209" h="287068">
                  <a:moveTo>
                    <a:pt x="7104" y="11135"/>
                  </a:moveTo>
                  <a:cubicBezTo>
                    <a:pt x="109212" y="1737"/>
                    <a:pt x="211447" y="-1692"/>
                    <a:pt x="313555" y="594"/>
                  </a:cubicBezTo>
                  <a:cubicBezTo>
                    <a:pt x="308983" y="39837"/>
                    <a:pt x="312920" y="79080"/>
                    <a:pt x="325112" y="116037"/>
                  </a:cubicBezTo>
                  <a:cubicBezTo>
                    <a:pt x="224528" y="167218"/>
                    <a:pt x="127119" y="224241"/>
                    <a:pt x="33520" y="286979"/>
                  </a:cubicBezTo>
                  <a:cubicBezTo>
                    <a:pt x="881" y="199603"/>
                    <a:pt x="-8136" y="104861"/>
                    <a:pt x="7104" y="11135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0A190C-39F3-1687-2A94-C7B47DD93274}"/>
                </a:ext>
              </a:extLst>
            </p:cNvPr>
            <p:cNvSpPr/>
            <p:nvPr/>
          </p:nvSpPr>
          <p:spPr>
            <a:xfrm flipV="1">
              <a:off x="5094224" y="2069798"/>
              <a:ext cx="885951" cy="1286637"/>
            </a:xfrm>
            <a:custGeom>
              <a:avLst/>
              <a:gdLst>
                <a:gd name="csX0" fmla="*/ 668294 w 885951"/>
                <a:gd name="csY0" fmla="*/ -256 h 1286637"/>
                <a:gd name="csX1" fmla="*/ 885845 w 885951"/>
                <a:gd name="csY1" fmla="*/ 248029 h 1286637"/>
                <a:gd name="csX2" fmla="*/ 667659 w 885951"/>
                <a:gd name="csY2" fmla="*/ 1286381 h 1286637"/>
                <a:gd name="csX3" fmla="*/ -107 w 885951"/>
                <a:gd name="csY3" fmla="*/ 729613 h 1286637"/>
                <a:gd name="csX4" fmla="*/ 668294 w 885951"/>
                <a:gd name="csY4" fmla="*/ -256 h 128663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885951" h="1286637">
                  <a:moveTo>
                    <a:pt x="668294" y="-256"/>
                  </a:moveTo>
                  <a:cubicBezTo>
                    <a:pt x="721380" y="96899"/>
                    <a:pt x="795421" y="181354"/>
                    <a:pt x="885845" y="248029"/>
                  </a:cubicBezTo>
                  <a:cubicBezTo>
                    <a:pt x="736620" y="572260"/>
                    <a:pt x="663214" y="921129"/>
                    <a:pt x="667659" y="1286381"/>
                  </a:cubicBezTo>
                  <a:cubicBezTo>
                    <a:pt x="399181" y="1156841"/>
                    <a:pt x="170073" y="965833"/>
                    <a:pt x="-107" y="729613"/>
                  </a:cubicBezTo>
                  <a:cubicBezTo>
                    <a:pt x="175915" y="440688"/>
                    <a:pt x="400578" y="195578"/>
                    <a:pt x="668294" y="-256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E157335-2510-1F31-8E1B-7DD0B57BB2E6}"/>
                </a:ext>
              </a:extLst>
            </p:cNvPr>
            <p:cNvSpPr/>
            <p:nvPr/>
          </p:nvSpPr>
          <p:spPr>
            <a:xfrm flipV="1">
              <a:off x="5829426" y="3180921"/>
              <a:ext cx="368935" cy="393699"/>
            </a:xfrm>
            <a:custGeom>
              <a:avLst/>
              <a:gdLst>
                <a:gd name="csX0" fmla="*/ 292386 w 368935"/>
                <a:gd name="csY0" fmla="*/ -134 h 393699"/>
                <a:gd name="csX1" fmla="*/ 368840 w 368935"/>
                <a:gd name="csY1" fmla="*/ 83686 h 393699"/>
                <a:gd name="csX2" fmla="*/ 184563 w 368935"/>
                <a:gd name="csY2" fmla="*/ 393566 h 393699"/>
                <a:gd name="csX3" fmla="*/ -95 w 368935"/>
                <a:gd name="csY3" fmla="*/ 172967 h 393699"/>
                <a:gd name="csX4" fmla="*/ 292386 w 368935"/>
                <a:gd name="csY4" fmla="*/ -134 h 3936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68935" h="393699">
                  <a:moveTo>
                    <a:pt x="292386" y="-134"/>
                  </a:moveTo>
                  <a:cubicBezTo>
                    <a:pt x="312833" y="31870"/>
                    <a:pt x="338614" y="60064"/>
                    <a:pt x="368840" y="83686"/>
                  </a:cubicBezTo>
                  <a:cubicBezTo>
                    <a:pt x="300133" y="183000"/>
                    <a:pt x="238665" y="286632"/>
                    <a:pt x="184563" y="393566"/>
                  </a:cubicBezTo>
                  <a:cubicBezTo>
                    <a:pt x="107601" y="333241"/>
                    <a:pt x="44736" y="258311"/>
                    <a:pt x="-95" y="172967"/>
                  </a:cubicBezTo>
                  <a:cubicBezTo>
                    <a:pt x="93504" y="109340"/>
                    <a:pt x="191294" y="51555"/>
                    <a:pt x="292386" y="-134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63E81C8-98A8-659D-857C-7CA479D8CED0}"/>
                </a:ext>
              </a:extLst>
            </p:cNvPr>
            <p:cNvSpPr/>
            <p:nvPr/>
          </p:nvSpPr>
          <p:spPr>
            <a:xfrm flipV="1">
              <a:off x="6081013" y="3032712"/>
              <a:ext cx="291845" cy="416814"/>
            </a:xfrm>
            <a:custGeom>
              <a:avLst/>
              <a:gdLst>
                <a:gd name="csX0" fmla="*/ 185712 w 291845"/>
                <a:gd name="csY0" fmla="*/ -159 h 416814"/>
                <a:gd name="csX1" fmla="*/ 291757 w 291845"/>
                <a:gd name="csY1" fmla="*/ 30194 h 416814"/>
                <a:gd name="csX2" fmla="*/ 290741 w 291845"/>
                <a:gd name="csY2" fmla="*/ 416655 h 416814"/>
                <a:gd name="csX3" fmla="*/ -89 w 291845"/>
                <a:gd name="csY3" fmla="*/ 314674 h 416814"/>
                <a:gd name="csX4" fmla="*/ 185712 w 291845"/>
                <a:gd name="csY4" fmla="*/ -159 h 41681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291845" h="416814">
                  <a:moveTo>
                    <a:pt x="185712" y="-159"/>
                  </a:moveTo>
                  <a:cubicBezTo>
                    <a:pt x="218986" y="15081"/>
                    <a:pt x="254673" y="25368"/>
                    <a:pt x="291757" y="30194"/>
                  </a:cubicBezTo>
                  <a:cubicBezTo>
                    <a:pt x="281089" y="159226"/>
                    <a:pt x="280708" y="288512"/>
                    <a:pt x="290741" y="416655"/>
                  </a:cubicBezTo>
                  <a:cubicBezTo>
                    <a:pt x="186601" y="402812"/>
                    <a:pt x="87414" y="368014"/>
                    <a:pt x="-89" y="314674"/>
                  </a:cubicBezTo>
                  <a:cubicBezTo>
                    <a:pt x="53886" y="205835"/>
                    <a:pt x="115989" y="100679"/>
                    <a:pt x="185712" y="-159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90FDEB1-BE7E-F7BA-1A58-98D05D874213}"/>
                </a:ext>
              </a:extLst>
            </p:cNvPr>
            <p:cNvSpPr/>
            <p:nvPr/>
          </p:nvSpPr>
          <p:spPr>
            <a:xfrm flipV="1">
              <a:off x="5842568" y="1881186"/>
              <a:ext cx="956249" cy="1182640"/>
            </a:xfrm>
            <a:custGeom>
              <a:avLst/>
              <a:gdLst>
                <a:gd name="csX0" fmla="*/ 203688 w 956249"/>
                <a:gd name="csY0" fmla="*/ -300 h 1182640"/>
                <a:gd name="csX1" fmla="*/ 538460 w 956249"/>
                <a:gd name="csY1" fmla="*/ 108793 h 1182640"/>
                <a:gd name="csX2" fmla="*/ 956163 w 956249"/>
                <a:gd name="csY2" fmla="*/ 1172164 h 1182640"/>
                <a:gd name="csX3" fmla="*/ 996 w 956249"/>
                <a:gd name="csY3" fmla="*/ 1030940 h 1182640"/>
                <a:gd name="csX4" fmla="*/ 203688 w 956249"/>
                <a:gd name="csY4" fmla="*/ -300 h 11826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956249" h="1182640">
                  <a:moveTo>
                    <a:pt x="203688" y="-300"/>
                  </a:moveTo>
                  <a:cubicBezTo>
                    <a:pt x="304780" y="59009"/>
                    <a:pt x="418953" y="96220"/>
                    <a:pt x="538460" y="108793"/>
                  </a:cubicBezTo>
                  <a:cubicBezTo>
                    <a:pt x="582656" y="485221"/>
                    <a:pt x="722864" y="842472"/>
                    <a:pt x="956163" y="1172164"/>
                  </a:cubicBezTo>
                  <a:cubicBezTo>
                    <a:pt x="626598" y="1205438"/>
                    <a:pt x="297541" y="1156797"/>
                    <a:pt x="996" y="1030940"/>
                  </a:cubicBezTo>
                  <a:cubicBezTo>
                    <a:pt x="-9672" y="667847"/>
                    <a:pt x="58527" y="321264"/>
                    <a:pt x="203688" y="-300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D746876-0070-1207-9289-BEEDEDD45ACC}"/>
                </a:ext>
              </a:extLst>
            </p:cNvPr>
            <p:cNvSpPr/>
            <p:nvPr/>
          </p:nvSpPr>
          <p:spPr>
            <a:xfrm flipV="1">
              <a:off x="6446787" y="3025662"/>
              <a:ext cx="330693" cy="415101"/>
            </a:xfrm>
            <a:custGeom>
              <a:avLst/>
              <a:gdLst>
                <a:gd name="csX0" fmla="*/ 7908 w 330693"/>
                <a:gd name="csY0" fmla="*/ 23335 h 415101"/>
                <a:gd name="csX1" fmla="*/ 110778 w 330693"/>
                <a:gd name="csY1" fmla="*/ -160 h 415101"/>
                <a:gd name="csX2" fmla="*/ 330615 w 330693"/>
                <a:gd name="csY2" fmla="*/ 355059 h 415101"/>
                <a:gd name="csX3" fmla="*/ 8416 w 330693"/>
                <a:gd name="csY3" fmla="*/ 414749 h 415101"/>
                <a:gd name="csX4" fmla="*/ 7908 w 330693"/>
                <a:gd name="csY4" fmla="*/ 23335 h 4151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330693" h="415101">
                  <a:moveTo>
                    <a:pt x="7908" y="23335"/>
                  </a:moveTo>
                  <a:cubicBezTo>
                    <a:pt x="42960" y="20286"/>
                    <a:pt x="77631" y="12286"/>
                    <a:pt x="110778" y="-160"/>
                  </a:cubicBezTo>
                  <a:cubicBezTo>
                    <a:pt x="173262" y="124427"/>
                    <a:pt x="246795" y="243172"/>
                    <a:pt x="330615" y="355059"/>
                  </a:cubicBezTo>
                  <a:cubicBezTo>
                    <a:pt x="227872" y="396842"/>
                    <a:pt x="118017" y="417161"/>
                    <a:pt x="8416" y="414749"/>
                  </a:cubicBezTo>
                  <a:cubicBezTo>
                    <a:pt x="-2760" y="284955"/>
                    <a:pt x="-2887" y="154145"/>
                    <a:pt x="7908" y="23335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E6F1BA9-BDC6-9471-B439-3478919598A8}"/>
                </a:ext>
              </a:extLst>
            </p:cNvPr>
            <p:cNvSpPr/>
            <p:nvPr/>
          </p:nvSpPr>
          <p:spPr>
            <a:xfrm flipV="1">
              <a:off x="6631559" y="3120723"/>
              <a:ext cx="499109" cy="416687"/>
            </a:xfrm>
            <a:custGeom>
              <a:avLst/>
              <a:gdLst>
                <a:gd name="csX0" fmla="*/ 80954 w 499109"/>
                <a:gd name="csY0" fmla="*/ -143 h 416687"/>
                <a:gd name="csX1" fmla="*/ 499038 w 499109"/>
                <a:gd name="csY1" fmla="*/ 209534 h 416687"/>
                <a:gd name="csX2" fmla="*/ 222178 w 499109"/>
                <a:gd name="csY2" fmla="*/ 416545 h 416687"/>
                <a:gd name="csX3" fmla="*/ -72 w 499109"/>
                <a:gd name="csY3" fmla="*/ 60564 h 416687"/>
                <a:gd name="csX4" fmla="*/ 80954 w 499109"/>
                <a:gd name="csY4" fmla="*/ -143 h 41668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99109" h="416687">
                  <a:moveTo>
                    <a:pt x="80954" y="-143"/>
                  </a:moveTo>
                  <a:cubicBezTo>
                    <a:pt x="212653" y="82153"/>
                    <a:pt x="352607" y="152384"/>
                    <a:pt x="499038" y="209534"/>
                  </a:cubicBezTo>
                  <a:cubicBezTo>
                    <a:pt x="419917" y="293608"/>
                    <a:pt x="326191" y="363839"/>
                    <a:pt x="222178" y="416545"/>
                  </a:cubicBezTo>
                  <a:cubicBezTo>
                    <a:pt x="137088" y="304784"/>
                    <a:pt x="62793" y="185658"/>
                    <a:pt x="-72" y="60564"/>
                  </a:cubicBezTo>
                  <a:cubicBezTo>
                    <a:pt x="29138" y="43291"/>
                    <a:pt x="56316" y="22845"/>
                    <a:pt x="80954" y="-143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880C9C0-E077-7254-2866-A7DA85203BAC}"/>
                </a:ext>
              </a:extLst>
            </p:cNvPr>
            <p:cNvSpPr/>
            <p:nvPr/>
          </p:nvSpPr>
          <p:spPr>
            <a:xfrm flipV="1">
              <a:off x="6767194" y="3392757"/>
              <a:ext cx="589407" cy="333628"/>
            </a:xfrm>
            <a:custGeom>
              <a:avLst/>
              <a:gdLst>
                <a:gd name="csX0" fmla="*/ 53146 w 589407"/>
                <a:gd name="csY0" fmla="*/ 35078 h 333628"/>
                <a:gd name="csX1" fmla="*/ 589340 w 589407"/>
                <a:gd name="csY1" fmla="*/ -100 h 333628"/>
                <a:gd name="csX2" fmla="*/ 418906 w 589407"/>
                <a:gd name="csY2" fmla="*/ 333528 h 333628"/>
                <a:gd name="csX3" fmla="*/ -67 w 589407"/>
                <a:gd name="csY3" fmla="*/ 127153 h 333628"/>
                <a:gd name="csX4" fmla="*/ 53146 w 589407"/>
                <a:gd name="csY4" fmla="*/ 35078 h 3336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89407" h="333628">
                  <a:moveTo>
                    <a:pt x="53146" y="35078"/>
                  </a:moveTo>
                  <a:cubicBezTo>
                    <a:pt x="231835" y="41047"/>
                    <a:pt x="411540" y="29237"/>
                    <a:pt x="589340" y="-100"/>
                  </a:cubicBezTo>
                  <a:cubicBezTo>
                    <a:pt x="555812" y="119914"/>
                    <a:pt x="497773" y="233325"/>
                    <a:pt x="418906" y="333528"/>
                  </a:cubicBezTo>
                  <a:cubicBezTo>
                    <a:pt x="272094" y="277902"/>
                    <a:pt x="131886" y="208814"/>
                    <a:pt x="-67" y="127153"/>
                  </a:cubicBezTo>
                  <a:cubicBezTo>
                    <a:pt x="21396" y="98451"/>
                    <a:pt x="39303" y="67590"/>
                    <a:pt x="53146" y="35078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EF918A2-05F0-9E3C-6AC0-F397A8DA506D}"/>
                </a:ext>
              </a:extLst>
            </p:cNvPr>
            <p:cNvSpPr/>
            <p:nvPr/>
          </p:nvSpPr>
          <p:spPr>
            <a:xfrm flipV="1">
              <a:off x="6845426" y="3768349"/>
              <a:ext cx="544182" cy="450796"/>
            </a:xfrm>
            <a:custGeom>
              <a:avLst/>
              <a:gdLst>
                <a:gd name="csX0" fmla="*/ 505902 w 544182"/>
                <a:gd name="csY0" fmla="*/ -21 h 450796"/>
                <a:gd name="csX1" fmla="*/ 530159 w 544182"/>
                <a:gd name="csY1" fmla="*/ 410190 h 450796"/>
                <a:gd name="csX2" fmla="*/ -66 w 544182"/>
                <a:gd name="csY2" fmla="*/ 449814 h 450796"/>
                <a:gd name="csX3" fmla="*/ 8189 w 544182"/>
                <a:gd name="csY3" fmla="*/ 328401 h 450796"/>
                <a:gd name="csX4" fmla="*/ 505902 w 544182"/>
                <a:gd name="csY4" fmla="*/ -21 h 45079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44182" h="450796">
                  <a:moveTo>
                    <a:pt x="505902" y="-21"/>
                  </a:moveTo>
                  <a:cubicBezTo>
                    <a:pt x="546669" y="131678"/>
                    <a:pt x="554924" y="272014"/>
                    <a:pt x="530159" y="410190"/>
                  </a:cubicBezTo>
                  <a:cubicBezTo>
                    <a:pt x="354518" y="441304"/>
                    <a:pt x="176845" y="454640"/>
                    <a:pt x="-66" y="449814"/>
                  </a:cubicBezTo>
                  <a:cubicBezTo>
                    <a:pt x="8697" y="409681"/>
                    <a:pt x="11364" y="368787"/>
                    <a:pt x="8189" y="328401"/>
                  </a:cubicBezTo>
                  <a:cubicBezTo>
                    <a:pt x="185862" y="237089"/>
                    <a:pt x="352994" y="126852"/>
                    <a:pt x="505902" y="-21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7F268AC-FF47-95F7-21E3-B5383E10684C}"/>
                </a:ext>
              </a:extLst>
            </p:cNvPr>
            <p:cNvSpPr/>
            <p:nvPr/>
          </p:nvSpPr>
          <p:spPr>
            <a:xfrm flipV="1">
              <a:off x="6470142" y="4167203"/>
              <a:ext cx="515619" cy="794004"/>
            </a:xfrm>
            <a:custGeom>
              <a:avLst/>
              <a:gdLst>
                <a:gd name="csX0" fmla="*/ -76 w 515619"/>
                <a:gd name="csY0" fmla="*/ 84 h 794004"/>
                <a:gd name="csX1" fmla="*/ 515544 w 515619"/>
                <a:gd name="csY1" fmla="*/ 226017 h 794004"/>
                <a:gd name="csX2" fmla="*/ 251511 w 515619"/>
                <a:gd name="csY2" fmla="*/ 794088 h 794004"/>
                <a:gd name="csX3" fmla="*/ 94920 w 515619"/>
                <a:gd name="csY3" fmla="*/ 685376 h 794004"/>
                <a:gd name="csX4" fmla="*/ -76 w 515619"/>
                <a:gd name="csY4" fmla="*/ 84 h 7940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5619" h="794004">
                  <a:moveTo>
                    <a:pt x="-76" y="84"/>
                  </a:moveTo>
                  <a:cubicBezTo>
                    <a:pt x="190297" y="33612"/>
                    <a:pt x="367208" y="111209"/>
                    <a:pt x="515544" y="226017"/>
                  </a:cubicBezTo>
                  <a:cubicBezTo>
                    <a:pt x="453568" y="424645"/>
                    <a:pt x="364795" y="615653"/>
                    <a:pt x="251511" y="794088"/>
                  </a:cubicBezTo>
                  <a:cubicBezTo>
                    <a:pt x="206934" y="748876"/>
                    <a:pt x="153848" y="712046"/>
                    <a:pt x="94920" y="685376"/>
                  </a:cubicBezTo>
                  <a:cubicBezTo>
                    <a:pt x="98603" y="452204"/>
                    <a:pt x="66726" y="221318"/>
                    <a:pt x="-76" y="84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AD148AE-AA09-0B18-CCAF-746A99311CB6}"/>
                </a:ext>
              </a:extLst>
            </p:cNvPr>
            <p:cNvSpPr/>
            <p:nvPr/>
          </p:nvSpPr>
          <p:spPr>
            <a:xfrm flipV="1">
              <a:off x="6774687" y="3970480"/>
              <a:ext cx="548259" cy="708532"/>
            </a:xfrm>
            <a:custGeom>
              <a:avLst/>
              <a:gdLst>
                <a:gd name="csX0" fmla="*/ 278062 w 548259"/>
                <a:gd name="csY0" fmla="*/ 40 h 708532"/>
                <a:gd name="csX1" fmla="*/ 547556 w 548259"/>
                <a:gd name="csY1" fmla="*/ 380151 h 708532"/>
                <a:gd name="csX2" fmla="*/ 548191 w 548259"/>
                <a:gd name="csY2" fmla="*/ 381802 h 708532"/>
                <a:gd name="csX3" fmla="*/ 64321 w 548259"/>
                <a:gd name="csY3" fmla="*/ 708573 h 708532"/>
                <a:gd name="csX4" fmla="*/ 48827 w 548259"/>
                <a:gd name="csY4" fmla="*/ 665520 h 708532"/>
                <a:gd name="csX5" fmla="*/ -68 w 548259"/>
                <a:gd name="csY5" fmla="*/ 576366 h 708532"/>
                <a:gd name="csX6" fmla="*/ 278062 w 548259"/>
                <a:gd name="csY6" fmla="*/ 40 h 70853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548259" h="708532">
                  <a:moveTo>
                    <a:pt x="278062" y="40"/>
                  </a:moveTo>
                  <a:cubicBezTo>
                    <a:pt x="395156" y="106339"/>
                    <a:pt x="486977" y="235752"/>
                    <a:pt x="547556" y="380151"/>
                  </a:cubicBezTo>
                  <a:lnTo>
                    <a:pt x="548191" y="381802"/>
                  </a:lnTo>
                  <a:cubicBezTo>
                    <a:pt x="400109" y="508040"/>
                    <a:pt x="237676" y="617768"/>
                    <a:pt x="64321" y="708573"/>
                  </a:cubicBezTo>
                  <a:cubicBezTo>
                    <a:pt x="60003" y="693968"/>
                    <a:pt x="54796" y="679490"/>
                    <a:pt x="48827" y="665520"/>
                  </a:cubicBezTo>
                  <a:cubicBezTo>
                    <a:pt x="35619" y="634151"/>
                    <a:pt x="19237" y="604306"/>
                    <a:pt x="-68" y="576366"/>
                  </a:cubicBezTo>
                  <a:cubicBezTo>
                    <a:pt x="117662" y="395391"/>
                    <a:pt x="211133" y="201716"/>
                    <a:pt x="278062" y="40"/>
                  </a:cubicBezTo>
                </a:path>
              </a:pathLst>
            </a:custGeom>
            <a:solidFill>
              <a:srgbClr val="43998E"/>
            </a:solidFill>
            <a:ln w="127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78163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ac1795-4e96-4280-93b5-2ea4d42017b3" xsi:nil="true"/>
    <lcf76f155ced4ddcb4097134ff3c332f xmlns="267a027e-06f0-46c0-86d2-8d809177af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FE30D976FA124D93DADD00C0F3D60E" ma:contentTypeVersion="10" ma:contentTypeDescription="Create a new document." ma:contentTypeScope="" ma:versionID="f7e1304146331808db5fcf98cc3cfdfb">
  <xsd:schema xmlns:xsd="http://www.w3.org/2001/XMLSchema" xmlns:xs="http://www.w3.org/2001/XMLSchema" xmlns:p="http://schemas.microsoft.com/office/2006/metadata/properties" xmlns:ns2="267a027e-06f0-46c0-86d2-8d809177af66" xmlns:ns3="d8ac1795-4e96-4280-93b5-2ea4d42017b3" targetNamespace="http://schemas.microsoft.com/office/2006/metadata/properties" ma:root="true" ma:fieldsID="559ab0d16193b2f93bdd05a44bbe8de2" ns2:_="" ns3:_="">
    <xsd:import namespace="267a027e-06f0-46c0-86d2-8d809177af66"/>
    <xsd:import namespace="d8ac1795-4e96-4280-93b5-2ea4d42017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7a027e-06f0-46c0-86d2-8d809177af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66dfbe3-7d39-45b9-b7e0-ebfdaeb2ee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ac1795-4e96-4280-93b5-2ea4d42017b3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89421408-0e7b-4ec8-b6d3-21ce20f3f32f}" ma:internalName="TaxCatchAll" ma:showField="CatchAllData" ma:web="d8ac1795-4e96-4280-93b5-2ea4d42017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704D1AA-FF6A-4B13-B034-B00F1C9B094F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67a027e-06f0-46c0-86d2-8d809177af66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A7F8F81-80FF-4239-B01D-1F737A7D29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39139C-8BE1-4F5A-9E36-875BDDBB8D8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Cinzel Black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 Gramaglia</dc:creator>
  <cp:lastModifiedBy>Marco Gramaglia</cp:lastModifiedBy>
  <cp:revision>1</cp:revision>
  <dcterms:created xsi:type="dcterms:W3CDTF">2026-06-10T15:13:28Z</dcterms:created>
  <dcterms:modified xsi:type="dcterms:W3CDTF">2026-06-10T16:11:42Z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0x01010072FE30D976FA124D93DADD00C0F3D60E</vt:lpwstr>
  </property>
  <property fmtid="{D5CDD505-2E9C-101B-9397-08002B2CF9AE}" pid="3" name="MediaServiceImageTags">
    <vt:lpwstr/>
  </property>
</Properties>
</file>